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9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EF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972" autoAdjust="0"/>
    <p:restoredTop sz="94794" autoAdjust="0"/>
  </p:normalViewPr>
  <p:slideViewPr>
    <p:cSldViewPr>
      <p:cViewPr varScale="1">
        <p:scale>
          <a:sx n="84" d="100"/>
          <a:sy n="84" d="100"/>
        </p:scale>
        <p:origin x="-1618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1EDEA-85DB-4BE4-A442-7207CCE1D8A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75F970-8436-46ED-B15A-A721EB10E80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26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slide" Target="slide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2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700808"/>
            <a:ext cx="7772400" cy="1814524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Интерактивная </a:t>
            </a:r>
            <a:r>
              <a:rPr lang="ru-RU" sz="4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игра направленная на автоматизацию звука «С» в слогах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«Снежок»</a:t>
            </a:r>
            <a:b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5429264"/>
            <a:ext cx="5329230" cy="103822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</a:rPr>
              <a:t>Подготовила: учитель-логопед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Крылова А.Ю.</a:t>
            </a:r>
            <a:endParaRPr lang="ru-RU" sz="2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857224" y="5429264"/>
            <a:ext cx="1214446" cy="1214446"/>
            <a:chOff x="857224" y="5429264"/>
            <a:chExt cx="1214446" cy="1214446"/>
          </a:xfrm>
        </p:grpSpPr>
        <p:sp>
          <p:nvSpPr>
            <p:cNvPr id="9" name="Овал 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00100" y="5572140"/>
              <a:ext cx="10038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И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3" name="Группа 11"/>
          <p:cNvGrpSpPr/>
          <p:nvPr/>
        </p:nvGrpSpPr>
        <p:grpSpPr>
          <a:xfrm>
            <a:off x="2428860" y="5000636"/>
            <a:ext cx="1214446" cy="1214446"/>
            <a:chOff x="857224" y="5429264"/>
            <a:chExt cx="1214446" cy="1214446"/>
          </a:xfrm>
        </p:grpSpPr>
        <p:sp>
          <p:nvSpPr>
            <p:cNvPr id="13" name="Овал 12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000100" y="5572140"/>
              <a:ext cx="10038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И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4286248" y="4929198"/>
            <a:ext cx="1214446" cy="1214446"/>
            <a:chOff x="857224" y="5429264"/>
            <a:chExt cx="1214446" cy="1214446"/>
          </a:xfrm>
        </p:grpSpPr>
        <p:sp>
          <p:nvSpPr>
            <p:cNvPr id="16" name="Овал 15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00100" y="5572140"/>
              <a:ext cx="10038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И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5" name="Группа 17"/>
          <p:cNvGrpSpPr/>
          <p:nvPr/>
        </p:nvGrpSpPr>
        <p:grpSpPr>
          <a:xfrm>
            <a:off x="6215074" y="5143512"/>
            <a:ext cx="1214446" cy="1214446"/>
            <a:chOff x="857224" y="5429264"/>
            <a:chExt cx="1214446" cy="1214446"/>
          </a:xfrm>
        </p:grpSpPr>
        <p:sp>
          <p:nvSpPr>
            <p:cNvPr id="19" name="Овал 1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00100" y="5572140"/>
              <a:ext cx="100380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И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21" name="Picture 4" descr="Картинки по запросу снежинка 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142852"/>
            <a:ext cx="1071594" cy="107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-0.09745 C 0.02535 -0.11759 0.02431 -0.13935 0.03194 -0.15879 C 0.03351 -0.17523 0.0342 -0.19444 0.04097 -0.2081 C 0.0434 -0.21967 0.04687 -0.23078 0.05087 -0.24143 C 0.05382 -0.2493 0.0559 -0.26111 0.05799 -0.26944 C 0.06111 -0.28148 0.06562 -0.29305 0.06996 -0.30416 C 0.07187 -0.3162 0.07726 -0.32639 0.0809 -0.3375 C 0.08385 -0.34676 0.07882 -0.33495 0.08594 -0.34953 C 0.08663 -0.35092 0.08785 -0.35347 0.08785 -0.35347 C 0.08854 -0.35694 0.08871 -0.36088 0.08993 -0.36412 C 0.09167 -0.36898 0.09479 -0.37268 0.09687 -0.37731 C 0.10139 -0.38703 0.10486 -0.39722 0.11094 -0.40532 C 0.11215 -0.41365 0.11424 -0.4169 0.11788 -0.42407 C 0.1217 -0.43171 0.11962 -0.43611 0.12691 -0.44282 C 0.12951 -0.45231 0.13646 -0.46481 0.14288 -0.47083 C 0.14531 -0.47546 0.14549 -0.47824 0.14896 -0.48148 C 0.1526 -0.48912 0.15955 -0.4956 0.16493 -0.50139 C 0.16719 -0.5037 0.17187 -0.5081 0.17187 -0.5081 C 0.175 -0.51504 0.17604 -0.51805 0.18194 -0.52014 C 0.18698 -0.52685 0.18281 -0.52291 0.19201 -0.52546 C 0.20017 -0.52778 0.20764 -0.53287 0.21597 -0.53472 C 0.27569 -0.5331 0.25538 -0.53773 0.2849 -0.52685 C 0.2941 -0.52824 0.30139 -0.52662 0.3099 -0.52268 C 0.31094 -0.52083 0.31163 -0.51875 0.31285 -0.51736 C 0.31371 -0.51643 0.31528 -0.51713 0.31597 -0.5162 C 0.3217 -0.50879 0.31059 -0.51435 0.32101 -0.51065 C 0.32552 -0.50185 0.32812 -0.49143 0.33299 -0.48287 C 0.33472 -0.47986 0.33889 -0.47477 0.33889 -0.47477 C 0.34097 -0.46666 0.33924 -0.47176 0.34687 -0.46134 C 0.35608 -0.44884 0.34358 -0.46389 0.35295 -0.44953 C 0.35625 -0.44467 0.36024 -0.43958 0.36389 -0.43472 C 0.36684 -0.42361 0.36233 -0.43819 0.36788 -0.42801 C 0.36892 -0.42615 0.3691 -0.42361 0.36996 -0.42153 C 0.37309 -0.41481 0.3783 -0.40903 0.38299 -0.40416 C 0.38507 -0.39838 0.38715 -0.39236 0.39097 -0.38819 " pathEditMode="relative" ptsTypes="ffffffffffffffffffffffffffffffffff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8935 L 0.00261 -0.4226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10047 C 0.02205 -0.10394 0.02431 -0.11737 0.03194 -0.12454 C 0.03333 -0.12963 0.03542 -0.13334 0.03785 -0.13774 C 0.0401 -0.14653 0.04323 -0.15278 0.04792 -0.15926 C 0.05208 -0.17477 0.05625 -0.19051 0.06094 -0.20579 C 0.06285 -0.22755 0.06944 -0.25024 0.075 -0.27107 C 0.07587 -0.30649 0.07951 -0.34283 0.07396 -0.37778 C 0.07083 -0.39792 0.07031 -0.41274 0.05885 -0.42709 C 0.05503 -0.43774 0.0592 -0.42824 0.05399 -0.43519 C 0.05121 -0.43889 0.04878 -0.44329 0.04601 -0.44723 C 0.04496 -0.44862 0.03073 -0.45324 0.02899 -0.45394 C 0.01667 -0.45348 0.00434 -0.45348 -0.00799 -0.45255 C -0.01354 -0.45209 -0.02656 -0.44144 -0.03212 -0.43774 C -0.03455 -0.43264 -0.03663 -0.43357 -0.0401 -0.42987 C -0.04479 -0.42454 -0.05 -0.4213 -0.05504 -0.41644 C -0.06806 -0.40394 -0.04879 -0.42014 -0.06111 -0.40996 C -0.06267 -0.40394 -0.06701 -0.40024 -0.07014 -0.39514 C -0.07465 -0.3875 -0.07708 -0.375 -0.08299 -0.36991 C -0.08368 -0.36713 -0.08333 -0.36343 -0.08507 -0.36181 C -0.08837 -0.35903 -0.08802 -0.36088 -0.08802 -0.35787 " pathEditMode="relative" ptsTypes="fffffffffffffffffff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7593 L 0.00607 -0.516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Группа 16"/>
          <p:cNvGrpSpPr/>
          <p:nvPr/>
        </p:nvGrpSpPr>
        <p:grpSpPr>
          <a:xfrm>
            <a:off x="-142908" y="714356"/>
            <a:ext cx="2428892" cy="2571768"/>
            <a:chOff x="-500098" y="928670"/>
            <a:chExt cx="4000496" cy="3571876"/>
          </a:xfrm>
        </p:grpSpPr>
        <p:pic>
          <p:nvPicPr>
            <p:cNvPr id="18" name="Picture 2" descr="Картинки по запросу лыжник 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500098" y="1500174"/>
              <a:ext cx="4000496" cy="3000372"/>
            </a:xfrm>
            <a:prstGeom prst="rect">
              <a:avLst/>
            </a:prstGeom>
            <a:noFill/>
          </p:spPr>
        </p:pic>
        <p:sp>
          <p:nvSpPr>
            <p:cNvPr id="19" name="Прямоугольник 18"/>
            <p:cNvSpPr/>
            <p:nvPr/>
          </p:nvSpPr>
          <p:spPr>
            <a:xfrm>
              <a:off x="1142977" y="928670"/>
              <a:ext cx="2088943" cy="1282394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gradFill rotWithShape="1">
                    <a:gsLst>
                      <a:gs pos="0">
                        <a:srgbClr val="000000">
                          <a:tint val="92000"/>
                          <a:shade val="100000"/>
                          <a:satMod val="150000"/>
                        </a:srgbClr>
                      </a:gs>
                      <a:gs pos="49000">
                        <a:srgbClr val="000000">
                          <a:tint val="89000"/>
                          <a:shade val="90000"/>
                          <a:satMod val="150000"/>
                        </a:srgbClr>
                      </a:gs>
                      <a:gs pos="50000">
                        <a:srgbClr val="000000">
                          <a:tint val="100000"/>
                          <a:shade val="75000"/>
                          <a:satMod val="150000"/>
                        </a:srgbClr>
                      </a:gs>
                      <a:gs pos="95000">
                        <a:srgbClr val="000000">
                          <a:shade val="47000"/>
                          <a:satMod val="150000"/>
                        </a:srgbClr>
                      </a:gs>
                      <a:gs pos="100000">
                        <a:srgbClr val="000000">
                          <a:shade val="39000"/>
                          <a:satMod val="150000"/>
                        </a:srgbClr>
                      </a:gs>
                    </a:gsLst>
                    <a:lin ang="5400000"/>
                  </a:gradFill>
                  <a:effectLst>
                    <a:outerShdw blurRad="50800" algn="tl" rotWithShape="0">
                      <a:srgbClr val="000000"/>
                    </a:outerShdw>
                  </a:effectLst>
                </a:rPr>
                <a:t>СТЭ</a:t>
              </a:r>
              <a:endPara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-357222" y="1571612"/>
            <a:ext cx="2928958" cy="2928958"/>
            <a:chOff x="-500098" y="928670"/>
            <a:chExt cx="4000496" cy="3571876"/>
          </a:xfrm>
        </p:grpSpPr>
        <p:pic>
          <p:nvPicPr>
            <p:cNvPr id="15" name="Picture 2" descr="Картинки по запросу лыжник 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500098" y="1500174"/>
              <a:ext cx="4000496" cy="3000372"/>
            </a:xfrm>
            <a:prstGeom prst="rect">
              <a:avLst/>
            </a:prstGeom>
            <a:noFill/>
          </p:spPr>
        </p:pic>
        <p:sp>
          <p:nvSpPr>
            <p:cNvPr id="16" name="Прямоугольник 15"/>
            <p:cNvSpPr/>
            <p:nvPr/>
          </p:nvSpPr>
          <p:spPr>
            <a:xfrm>
              <a:off x="1142977" y="928670"/>
              <a:ext cx="1775294" cy="1126005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ru-RU" sz="5400" b="1" spc="50" dirty="0" smtClean="0">
                  <a:ln w="11430"/>
                  <a:gradFill>
                    <a:gsLst>
                      <a:gs pos="25000">
                        <a:schemeClr val="accent2">
                          <a:satMod val="155000"/>
                        </a:schemeClr>
                      </a:gs>
                      <a:gs pos="100000">
                        <a:schemeClr val="accent2">
                          <a:shade val="45000"/>
                          <a:satMod val="165000"/>
                        </a:schemeClr>
                      </a:gs>
                    </a:gsLst>
                    <a:lin ang="5400000"/>
                  </a:gradFill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</a:rPr>
                <a:t>СТУ</a:t>
              </a:r>
              <a:endPara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endParaRPr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-357222" y="2357430"/>
            <a:ext cx="3571900" cy="3643338"/>
            <a:chOff x="-500098" y="928670"/>
            <a:chExt cx="4000496" cy="3571876"/>
          </a:xfrm>
        </p:grpSpPr>
        <p:pic>
          <p:nvPicPr>
            <p:cNvPr id="6" name="Picture 2" descr="Картинки по запросу лыжник 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500098" y="1500174"/>
              <a:ext cx="4000496" cy="3000372"/>
            </a:xfrm>
            <a:prstGeom prst="rect">
              <a:avLst/>
            </a:prstGeom>
            <a:noFill/>
          </p:spPr>
        </p:pic>
        <p:sp>
          <p:nvSpPr>
            <p:cNvPr id="7" name="Прямоугольник 6"/>
            <p:cNvSpPr/>
            <p:nvPr/>
          </p:nvSpPr>
          <p:spPr>
            <a:xfrm>
              <a:off x="1142976" y="928670"/>
              <a:ext cx="1508956" cy="905219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7780" cmpd="sng">
                    <a:solidFill>
                      <a:srgbClr val="FFFFFF"/>
                    </a:solidFill>
                    <a:prstDash val="solid"/>
                    <a:miter lim="800000"/>
                  </a:ln>
                  <a:solidFill>
                    <a:srgbClr val="00B050"/>
                  </a:solidFill>
                  <a:effectLst>
                    <a:outerShdw blurRad="50800" algn="tl" rotWithShape="0">
                      <a:srgbClr val="000000"/>
                    </a:outerShdw>
                  </a:effectLst>
                </a:rPr>
                <a:t>СТО</a:t>
              </a:r>
              <a:endPara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-428660" y="3143248"/>
            <a:ext cx="3929090" cy="4071990"/>
            <a:chOff x="-500098" y="928670"/>
            <a:chExt cx="4000496" cy="3571876"/>
          </a:xfrm>
        </p:grpSpPr>
        <p:pic>
          <p:nvPicPr>
            <p:cNvPr id="1026" name="Picture 2" descr="Картинки по запросу лыжник 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500098" y="1500174"/>
              <a:ext cx="4000496" cy="3000372"/>
            </a:xfrm>
            <a:prstGeom prst="rect">
              <a:avLst/>
            </a:prstGeom>
            <a:noFill/>
          </p:spPr>
        </p:pic>
        <p:sp>
          <p:nvSpPr>
            <p:cNvPr id="3" name="Прямоугольник 2"/>
            <p:cNvSpPr/>
            <p:nvPr/>
          </p:nvSpPr>
          <p:spPr>
            <a:xfrm>
              <a:off x="1142976" y="928670"/>
              <a:ext cx="1290824" cy="809928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0">
                    <a:solidFill>
                      <a:srgbClr val="E3EFF9"/>
                    </a:solidFill>
                    <a:prstDash val="solid"/>
                  </a:ln>
                  <a:solidFill>
                    <a:schemeClr val="accent6">
                      <a:lumMod val="7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СТА</a:t>
              </a:r>
              <a:endParaRPr lang="ru-RU" sz="5400" b="1" dirty="0">
                <a:ln w="19050">
                  <a:solidFill>
                    <a:srgbClr val="E3EFF9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7083 L 0.97362 0.333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7083 L 0.97362 0.33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7083 L 0.97362 0.3333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0.07083 L 0.97362 0.3333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400" y="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ладони 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90950"/>
            <a:ext cx="5715000" cy="3067050"/>
          </a:xfrm>
          <a:prstGeom prst="rect">
            <a:avLst/>
          </a:prstGeom>
          <a:noFill/>
        </p:spPr>
      </p:pic>
      <p:grpSp>
        <p:nvGrpSpPr>
          <p:cNvPr id="7" name="Группа 6"/>
          <p:cNvGrpSpPr/>
          <p:nvPr/>
        </p:nvGrpSpPr>
        <p:grpSpPr>
          <a:xfrm>
            <a:off x="514538" y="428604"/>
            <a:ext cx="1922048" cy="1928826"/>
            <a:chOff x="514538" y="428604"/>
            <a:chExt cx="1922048" cy="1928826"/>
          </a:xfrm>
        </p:grpSpPr>
        <p:pic>
          <p:nvPicPr>
            <p:cNvPr id="18434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857232"/>
              <a:ext cx="9717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са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143240" y="428604"/>
            <a:ext cx="1922048" cy="1928826"/>
            <a:chOff x="514538" y="428604"/>
            <a:chExt cx="1922048" cy="1928826"/>
          </a:xfrm>
        </p:grpSpPr>
        <p:pic>
          <p:nvPicPr>
            <p:cNvPr id="9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1000100" y="857232"/>
              <a:ext cx="9717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са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5715008" y="428604"/>
            <a:ext cx="1922048" cy="1928826"/>
            <a:chOff x="514538" y="428604"/>
            <a:chExt cx="1922048" cy="1928826"/>
          </a:xfrm>
        </p:grpSpPr>
        <p:pic>
          <p:nvPicPr>
            <p:cNvPr id="12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857232"/>
              <a:ext cx="97174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err="1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са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85185E-6 C 0.0639 0.17546 0.12796 0.35115 0.15591 0.42801 C 0.18386 0.50486 0.17588 0.4831 0.16806 0.46134 " pathEditMode="relative" ptsTypes="a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701 0.370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ладони 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90950"/>
            <a:ext cx="5715000" cy="3067050"/>
          </a:xfrm>
          <a:prstGeom prst="rect">
            <a:avLst/>
          </a:prstGeom>
          <a:noFill/>
        </p:spPr>
      </p:pic>
      <p:grpSp>
        <p:nvGrpSpPr>
          <p:cNvPr id="2" name="Группа 6"/>
          <p:cNvGrpSpPr/>
          <p:nvPr/>
        </p:nvGrpSpPr>
        <p:grpSpPr>
          <a:xfrm>
            <a:off x="514538" y="428604"/>
            <a:ext cx="1922048" cy="1928826"/>
            <a:chOff x="514538" y="428604"/>
            <a:chExt cx="1922048" cy="1928826"/>
          </a:xfrm>
        </p:grpSpPr>
        <p:pic>
          <p:nvPicPr>
            <p:cNvPr id="18434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857232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СЭ</a:t>
              </a:r>
              <a:endPara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3143240" y="428604"/>
            <a:ext cx="1922048" cy="1928826"/>
            <a:chOff x="514538" y="428604"/>
            <a:chExt cx="1922048" cy="1928826"/>
          </a:xfrm>
        </p:grpSpPr>
        <p:pic>
          <p:nvPicPr>
            <p:cNvPr id="9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1000100" y="857232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СЭ</a:t>
              </a:r>
              <a:endPara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5715008" y="428604"/>
            <a:ext cx="1922048" cy="1928826"/>
            <a:chOff x="514538" y="428604"/>
            <a:chExt cx="1922048" cy="1928826"/>
          </a:xfrm>
        </p:grpSpPr>
        <p:pic>
          <p:nvPicPr>
            <p:cNvPr id="12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857232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СЭ</a:t>
              </a:r>
              <a:endPara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85185E-6 C 0.0639 0.17546 0.12796 0.35115 0.15591 0.42801 C 0.18386 0.50486 0.17588 0.4831 0.16806 0.46134 " pathEditMode="relative" ptsTypes="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701 0.370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ладони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90950"/>
            <a:ext cx="5715000" cy="3067050"/>
          </a:xfrm>
          <a:prstGeom prst="rect">
            <a:avLst/>
          </a:prstGeom>
          <a:noFill/>
        </p:spPr>
      </p:pic>
      <p:grpSp>
        <p:nvGrpSpPr>
          <p:cNvPr id="2" name="Группа 6"/>
          <p:cNvGrpSpPr/>
          <p:nvPr/>
        </p:nvGrpSpPr>
        <p:grpSpPr>
          <a:xfrm>
            <a:off x="514538" y="428604"/>
            <a:ext cx="1922048" cy="1928826"/>
            <a:chOff x="514538" y="428604"/>
            <a:chExt cx="1922048" cy="1928826"/>
          </a:xfrm>
        </p:grpSpPr>
        <p:pic>
          <p:nvPicPr>
            <p:cNvPr id="18434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857232"/>
              <a:ext cx="11817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СЫ</a:t>
              </a:r>
              <a:endPara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3143240" y="428604"/>
            <a:ext cx="1922048" cy="1928826"/>
            <a:chOff x="514538" y="428604"/>
            <a:chExt cx="1922048" cy="1928826"/>
          </a:xfrm>
        </p:grpSpPr>
        <p:pic>
          <p:nvPicPr>
            <p:cNvPr id="9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1000100" y="857232"/>
              <a:ext cx="11817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СЫ</a:t>
              </a:r>
              <a:endPara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5715008" y="428604"/>
            <a:ext cx="1922048" cy="1928826"/>
            <a:chOff x="514538" y="428604"/>
            <a:chExt cx="1922048" cy="1928826"/>
          </a:xfrm>
        </p:grpSpPr>
        <p:pic>
          <p:nvPicPr>
            <p:cNvPr id="12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857232"/>
              <a:ext cx="1181735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spc="300" dirty="0" smtClean="0">
                  <a:ln w="11430" cmpd="sng">
                    <a:solidFill>
                      <a:schemeClr val="accent1">
                        <a:tint val="10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1">
                          <a:tint val="83000"/>
                          <a:shade val="100000"/>
                          <a:satMod val="200000"/>
                        </a:schemeClr>
                      </a:gs>
                      <a:gs pos="75000">
                        <a:schemeClr val="accent1">
                          <a:tint val="100000"/>
                          <a:shade val="50000"/>
                          <a:satMod val="150000"/>
                        </a:schemeClr>
                      </a:gs>
                    </a:gsLst>
                    <a:lin ang="5400000"/>
                  </a:gradFill>
                  <a:effectLst>
                    <a:glow rad="45500">
                      <a:schemeClr val="accent1">
                        <a:satMod val="220000"/>
                        <a:alpha val="35000"/>
                      </a:schemeClr>
                    </a:glow>
                  </a:effectLst>
                </a:rPr>
                <a:t>СЫ</a:t>
              </a:r>
              <a:endPara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85185E-6 C 0.0639 0.17546 0.12796 0.35115 0.15591 0.42801 C 0.18386 0.50486 0.17588 0.4831 0.16806 0.46134 " pathEditMode="relative" ptsTypes="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701 0.370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ладони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90950"/>
            <a:ext cx="5715000" cy="3067050"/>
          </a:xfrm>
          <a:prstGeom prst="rect">
            <a:avLst/>
          </a:prstGeom>
          <a:noFill/>
        </p:spPr>
      </p:pic>
      <p:grpSp>
        <p:nvGrpSpPr>
          <p:cNvPr id="2" name="Группа 6"/>
          <p:cNvGrpSpPr/>
          <p:nvPr/>
        </p:nvGrpSpPr>
        <p:grpSpPr>
          <a:xfrm>
            <a:off x="514538" y="428604"/>
            <a:ext cx="1922048" cy="1928826"/>
            <a:chOff x="514538" y="428604"/>
            <a:chExt cx="1922048" cy="1928826"/>
          </a:xfrm>
        </p:grpSpPr>
        <p:pic>
          <p:nvPicPr>
            <p:cNvPr id="18434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857232"/>
              <a:ext cx="101983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СО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3143240" y="428604"/>
            <a:ext cx="1922048" cy="1928826"/>
            <a:chOff x="514538" y="428604"/>
            <a:chExt cx="1922048" cy="1928826"/>
          </a:xfrm>
        </p:grpSpPr>
        <p:pic>
          <p:nvPicPr>
            <p:cNvPr id="9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1000100" y="857232"/>
              <a:ext cx="101983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СО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5715008" y="428604"/>
            <a:ext cx="1922048" cy="1928826"/>
            <a:chOff x="514538" y="428604"/>
            <a:chExt cx="1922048" cy="1928826"/>
          </a:xfrm>
        </p:grpSpPr>
        <p:pic>
          <p:nvPicPr>
            <p:cNvPr id="12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857232"/>
              <a:ext cx="101983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dirty="0" smtClean="0">
                  <a:ln w="24500" cmpd="dbl">
                    <a:solidFill>
                      <a:schemeClr val="accent2">
                        <a:shade val="85000"/>
                        <a:satMod val="155000"/>
                      </a:schemeClr>
                    </a:solidFill>
                    <a:prstDash val="solid"/>
                    <a:miter lim="800000"/>
                  </a:ln>
                  <a:gradFill>
                    <a:gsLst>
                      <a:gs pos="10000">
                        <a:schemeClr val="accent2">
                          <a:tint val="10000"/>
                          <a:satMod val="155000"/>
                        </a:schemeClr>
                      </a:gs>
                      <a:gs pos="60000">
                        <a:schemeClr val="accent2">
                          <a:tint val="30000"/>
                          <a:satMod val="155000"/>
                        </a:schemeClr>
                      </a:gs>
                      <a:gs pos="100000">
                        <a:schemeClr val="accent2">
                          <a:tint val="73000"/>
                          <a:satMod val="155000"/>
                        </a:schemeClr>
                      </a:gs>
                    </a:gsLst>
                    <a:lin ang="5400000"/>
                  </a:gradFill>
                  <a:effectLst>
                    <a:outerShdw blurRad="38100" dist="38100" dir="7020000" algn="tl">
                      <a:srgbClr val="000000">
                        <a:alpha val="35000"/>
                      </a:srgbClr>
                    </a:outerShdw>
                  </a:effectLst>
                </a:rPr>
                <a:t>СО</a:t>
              </a:r>
              <a:endPara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85185E-6 C 0.0639 0.17546 0.12796 0.35115 0.15591 0.42801 C 0.18386 0.50486 0.17588 0.4831 0.16806 0.46134 " pathEditMode="relative" ptsTypes="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701 0.370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Картинки по запросу ладони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790950"/>
            <a:ext cx="5715000" cy="3067050"/>
          </a:xfrm>
          <a:prstGeom prst="rect">
            <a:avLst/>
          </a:prstGeom>
          <a:noFill/>
        </p:spPr>
      </p:pic>
      <p:grpSp>
        <p:nvGrpSpPr>
          <p:cNvPr id="2" name="Группа 6"/>
          <p:cNvGrpSpPr/>
          <p:nvPr/>
        </p:nvGrpSpPr>
        <p:grpSpPr>
          <a:xfrm>
            <a:off x="514538" y="428604"/>
            <a:ext cx="1922048" cy="1928826"/>
            <a:chOff x="514538" y="428604"/>
            <a:chExt cx="1922048" cy="1928826"/>
          </a:xfrm>
        </p:grpSpPr>
        <p:pic>
          <p:nvPicPr>
            <p:cNvPr id="18434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6" name="Прямоугольник 5"/>
            <p:cNvSpPr/>
            <p:nvPr/>
          </p:nvSpPr>
          <p:spPr>
            <a:xfrm>
              <a:off x="1000100" y="857232"/>
              <a:ext cx="93006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СУ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3" name="Группа 7"/>
          <p:cNvGrpSpPr/>
          <p:nvPr/>
        </p:nvGrpSpPr>
        <p:grpSpPr>
          <a:xfrm>
            <a:off x="3143240" y="428604"/>
            <a:ext cx="1922048" cy="1928826"/>
            <a:chOff x="514538" y="428604"/>
            <a:chExt cx="1922048" cy="1928826"/>
          </a:xfrm>
        </p:grpSpPr>
        <p:pic>
          <p:nvPicPr>
            <p:cNvPr id="9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1000100" y="857232"/>
              <a:ext cx="93006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СУ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grpSp>
        <p:nvGrpSpPr>
          <p:cNvPr id="4" name="Группа 10"/>
          <p:cNvGrpSpPr/>
          <p:nvPr/>
        </p:nvGrpSpPr>
        <p:grpSpPr>
          <a:xfrm>
            <a:off x="5715008" y="428604"/>
            <a:ext cx="1922048" cy="1928826"/>
            <a:chOff x="514538" y="428604"/>
            <a:chExt cx="1922048" cy="1928826"/>
          </a:xfrm>
        </p:grpSpPr>
        <p:pic>
          <p:nvPicPr>
            <p:cNvPr id="12" name="Picture 2" descr="Картинки по запросу снежинка 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4538" y="428604"/>
              <a:ext cx="1922048" cy="1928826"/>
            </a:xfrm>
            <a:prstGeom prst="rect">
              <a:avLst/>
            </a:prstGeom>
            <a:noFill/>
          </p:spPr>
        </p:pic>
        <p:sp>
          <p:nvSpPr>
            <p:cNvPr id="13" name="Прямоугольник 12"/>
            <p:cNvSpPr/>
            <p:nvPr/>
          </p:nvSpPr>
          <p:spPr>
            <a:xfrm>
              <a:off x="1000100" y="857232"/>
              <a:ext cx="930063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/>
              <a:r>
                <a:rPr lang="ru-RU" sz="5400" b="1" dirty="0" smtClean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СУ</a:t>
              </a:r>
              <a:endPara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pic>
        <p:nvPicPr>
          <p:cNvPr id="19460" name="Picture 4" descr="Картинки по запросу снежинка 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58148" y="4929198"/>
            <a:ext cx="1071594" cy="107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1.85185E-6 C 0.0639 0.17546 0.12796 0.35115 0.15591 0.42801 C 0.18386 0.50486 0.17588 0.4831 0.16806 0.46134 " pathEditMode="relative" ptsTypes="a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7.40741E-7 L -0.16701 0.3706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400" y="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/>
          <p:cNvGrpSpPr/>
          <p:nvPr/>
        </p:nvGrpSpPr>
        <p:grpSpPr>
          <a:xfrm>
            <a:off x="857224" y="5429264"/>
            <a:ext cx="1214446" cy="1214446"/>
            <a:chOff x="857224" y="5429264"/>
            <a:chExt cx="1214446" cy="1214446"/>
          </a:xfrm>
        </p:grpSpPr>
        <p:sp>
          <p:nvSpPr>
            <p:cNvPr id="9" name="Овал 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00100" y="5572140"/>
              <a:ext cx="95180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АС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428860" y="5000636"/>
            <a:ext cx="1214446" cy="1214446"/>
            <a:chOff x="857224" y="5429264"/>
            <a:chExt cx="1214446" cy="1214446"/>
          </a:xfrm>
        </p:grpSpPr>
        <p:sp>
          <p:nvSpPr>
            <p:cNvPr id="13" name="Овал 12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000100" y="5572140"/>
              <a:ext cx="95180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АС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4286248" y="4929198"/>
            <a:ext cx="1214446" cy="1214446"/>
            <a:chOff x="857224" y="5429264"/>
            <a:chExt cx="1214446" cy="1214446"/>
          </a:xfrm>
        </p:grpSpPr>
        <p:sp>
          <p:nvSpPr>
            <p:cNvPr id="16" name="Овал 15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00100" y="5572140"/>
              <a:ext cx="95180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АС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>
            <a:off x="6215074" y="5143512"/>
            <a:ext cx="1214446" cy="1214446"/>
            <a:chOff x="857224" y="5429264"/>
            <a:chExt cx="1214446" cy="1214446"/>
          </a:xfrm>
        </p:grpSpPr>
        <p:sp>
          <p:nvSpPr>
            <p:cNvPr id="19" name="Овал 1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00100" y="5572140"/>
              <a:ext cx="951800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АС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21" name="Picture 4" descr="Картинки по запросу снежинка 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9586" y="142852"/>
            <a:ext cx="1071594" cy="107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-0.09745 C 0.02535 -0.11759 0.02431 -0.13935 0.03194 -0.15879 C 0.03351 -0.17523 0.0342 -0.19444 0.04097 -0.2081 C 0.0434 -0.21967 0.04687 -0.23078 0.05087 -0.24143 C 0.05382 -0.2493 0.0559 -0.26111 0.05799 -0.26944 C 0.06111 -0.28148 0.06562 -0.29305 0.06996 -0.30416 C 0.07187 -0.3162 0.07726 -0.32639 0.0809 -0.3375 C 0.08385 -0.34676 0.07882 -0.33495 0.08594 -0.34953 C 0.08663 -0.35092 0.08785 -0.35347 0.08785 -0.35347 C 0.08854 -0.35694 0.08871 -0.36088 0.08993 -0.36412 C 0.09167 -0.36898 0.09479 -0.37268 0.09687 -0.37731 C 0.10139 -0.38703 0.10486 -0.39722 0.11094 -0.40532 C 0.11215 -0.41365 0.11424 -0.4169 0.11788 -0.42407 C 0.1217 -0.43171 0.11962 -0.43611 0.12691 -0.44282 C 0.12951 -0.45231 0.13646 -0.46481 0.14288 -0.47083 C 0.14531 -0.47546 0.14549 -0.47824 0.14896 -0.48148 C 0.1526 -0.48912 0.15955 -0.4956 0.16493 -0.50139 C 0.16719 -0.5037 0.17187 -0.5081 0.17187 -0.5081 C 0.175 -0.51504 0.17604 -0.51805 0.18194 -0.52014 C 0.18698 -0.52685 0.18281 -0.52291 0.19201 -0.52546 C 0.20017 -0.52778 0.20764 -0.53287 0.21597 -0.53472 C 0.27569 -0.5331 0.25538 -0.53773 0.2849 -0.52685 C 0.2941 -0.52824 0.30139 -0.52662 0.3099 -0.52268 C 0.31094 -0.52083 0.31163 -0.51875 0.31285 -0.51736 C 0.31371 -0.51643 0.31528 -0.51713 0.31597 -0.5162 C 0.3217 -0.50879 0.31059 -0.51435 0.32101 -0.51065 C 0.32552 -0.50185 0.32812 -0.49143 0.33299 -0.48287 C 0.33472 -0.47986 0.33889 -0.47477 0.33889 -0.47477 C 0.34097 -0.46666 0.33924 -0.47176 0.34687 -0.46134 C 0.35608 -0.44884 0.34358 -0.46389 0.35295 -0.44953 C 0.35625 -0.44467 0.36024 -0.43958 0.36389 -0.43472 C 0.36684 -0.42361 0.36233 -0.43819 0.36788 -0.42801 C 0.36892 -0.42615 0.3691 -0.42361 0.36996 -0.42153 C 0.37309 -0.41481 0.3783 -0.40903 0.38299 -0.40416 C 0.38507 -0.39838 0.38715 -0.39236 0.39097 -0.38819 " pathEditMode="relative" ptsTypes="ffffffffffffffffffffffffffffffffffA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8935 L 0.00261 -0.4226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10047 C 0.02205 -0.10394 0.02431 -0.11737 0.03194 -0.12454 C 0.03333 -0.12963 0.03542 -0.13334 0.03785 -0.13774 C 0.0401 -0.14653 0.04323 -0.15278 0.04792 -0.15926 C 0.05208 -0.17477 0.05625 -0.19051 0.06094 -0.20579 C 0.06285 -0.22755 0.06944 -0.25024 0.075 -0.27107 C 0.07587 -0.30649 0.07951 -0.34283 0.07396 -0.37778 C 0.07083 -0.39792 0.07031 -0.41274 0.05885 -0.42709 C 0.05503 -0.43774 0.0592 -0.42824 0.05399 -0.43519 C 0.05121 -0.43889 0.04878 -0.44329 0.04601 -0.44723 C 0.04496 -0.44862 0.03073 -0.45324 0.02899 -0.45394 C 0.01667 -0.45348 0.00434 -0.45348 -0.00799 -0.45255 C -0.01354 -0.45209 -0.02656 -0.44144 -0.03212 -0.43774 C -0.03455 -0.43264 -0.03663 -0.43357 -0.0401 -0.42987 C -0.04479 -0.42454 -0.05 -0.4213 -0.05504 -0.41644 C -0.06806 -0.40394 -0.04879 -0.42014 -0.06111 -0.40996 C -0.06267 -0.40394 -0.06701 -0.40024 -0.07014 -0.39514 C -0.07465 -0.3875 -0.07708 -0.375 -0.08299 -0.36991 C -0.08368 -0.36713 -0.08333 -0.36343 -0.08507 -0.36181 C -0.08837 -0.35903 -0.08802 -0.36088 -0.08802 -0.35787 " pathEditMode="relative" ptsTypes="fffffffffffffffffffA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7593 L 0.00607 -0.516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857224" y="5429264"/>
            <a:ext cx="1214446" cy="1214446"/>
            <a:chOff x="857224" y="5429264"/>
            <a:chExt cx="1214446" cy="1214446"/>
          </a:xfrm>
        </p:grpSpPr>
        <p:sp>
          <p:nvSpPr>
            <p:cNvPr id="9" name="Овал 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00100" y="5572140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Э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3" name="Группа 11"/>
          <p:cNvGrpSpPr/>
          <p:nvPr/>
        </p:nvGrpSpPr>
        <p:grpSpPr>
          <a:xfrm>
            <a:off x="2428860" y="5000636"/>
            <a:ext cx="1214446" cy="1214446"/>
            <a:chOff x="857224" y="5429264"/>
            <a:chExt cx="1214446" cy="1214446"/>
          </a:xfrm>
        </p:grpSpPr>
        <p:sp>
          <p:nvSpPr>
            <p:cNvPr id="13" name="Овал 12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000100" y="5572140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Э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4286248" y="4929198"/>
            <a:ext cx="1214446" cy="1214446"/>
            <a:chOff x="857224" y="5429264"/>
            <a:chExt cx="1214446" cy="1214446"/>
          </a:xfrm>
        </p:grpSpPr>
        <p:sp>
          <p:nvSpPr>
            <p:cNvPr id="16" name="Овал 15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00100" y="5572140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Э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5" name="Группа 17"/>
          <p:cNvGrpSpPr/>
          <p:nvPr/>
        </p:nvGrpSpPr>
        <p:grpSpPr>
          <a:xfrm>
            <a:off x="6215074" y="5143512"/>
            <a:ext cx="1214446" cy="1214446"/>
            <a:chOff x="857224" y="5429264"/>
            <a:chExt cx="1214446" cy="1214446"/>
          </a:xfrm>
        </p:grpSpPr>
        <p:sp>
          <p:nvSpPr>
            <p:cNvPr id="19" name="Овал 1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00100" y="5572140"/>
              <a:ext cx="925254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Э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21" name="Picture 4" descr="Картинки по запросу снежинка 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142852"/>
            <a:ext cx="1071594" cy="107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-0.09745 C 0.02535 -0.11759 0.02431 -0.13935 0.03194 -0.15879 C 0.03351 -0.17523 0.0342 -0.19444 0.04097 -0.2081 C 0.0434 -0.21967 0.04687 -0.23078 0.05087 -0.24143 C 0.05382 -0.2493 0.0559 -0.26111 0.05799 -0.26944 C 0.06111 -0.28148 0.06562 -0.29305 0.06996 -0.30416 C 0.07187 -0.3162 0.07726 -0.32639 0.0809 -0.3375 C 0.08385 -0.34676 0.07882 -0.33495 0.08594 -0.34953 C 0.08663 -0.35092 0.08785 -0.35347 0.08785 -0.35347 C 0.08854 -0.35694 0.08871 -0.36088 0.08993 -0.36412 C 0.09167 -0.36898 0.09479 -0.37268 0.09687 -0.37731 C 0.10139 -0.38703 0.10486 -0.39722 0.11094 -0.40532 C 0.11215 -0.41365 0.11424 -0.4169 0.11788 -0.42407 C 0.1217 -0.43171 0.11962 -0.43611 0.12691 -0.44282 C 0.12951 -0.45231 0.13646 -0.46481 0.14288 -0.47083 C 0.14531 -0.47546 0.14549 -0.47824 0.14896 -0.48148 C 0.1526 -0.48912 0.15955 -0.4956 0.16493 -0.50139 C 0.16719 -0.5037 0.17187 -0.5081 0.17187 -0.5081 C 0.175 -0.51504 0.17604 -0.51805 0.18194 -0.52014 C 0.18698 -0.52685 0.18281 -0.52291 0.19201 -0.52546 C 0.20017 -0.52778 0.20764 -0.53287 0.21597 -0.53472 C 0.27569 -0.5331 0.25538 -0.53773 0.2849 -0.52685 C 0.2941 -0.52824 0.30139 -0.52662 0.3099 -0.52268 C 0.31094 -0.52083 0.31163 -0.51875 0.31285 -0.51736 C 0.31371 -0.51643 0.31528 -0.51713 0.31597 -0.5162 C 0.3217 -0.50879 0.31059 -0.51435 0.32101 -0.51065 C 0.32552 -0.50185 0.32812 -0.49143 0.33299 -0.48287 C 0.33472 -0.47986 0.33889 -0.47477 0.33889 -0.47477 C 0.34097 -0.46666 0.33924 -0.47176 0.34687 -0.46134 C 0.35608 -0.44884 0.34358 -0.46389 0.35295 -0.44953 C 0.35625 -0.44467 0.36024 -0.43958 0.36389 -0.43472 C 0.36684 -0.42361 0.36233 -0.43819 0.36788 -0.42801 C 0.36892 -0.42615 0.3691 -0.42361 0.36996 -0.42153 C 0.37309 -0.41481 0.3783 -0.40903 0.38299 -0.40416 C 0.38507 -0.39838 0.38715 -0.39236 0.39097 -0.38819 " pathEditMode="relative" ptsTypes="ffffffffffffffffffffffffffffffffff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8935 L 0.00261 -0.4226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10047 C 0.02205 -0.10394 0.02431 -0.11737 0.03194 -0.12454 C 0.03333 -0.12963 0.03542 -0.13334 0.03785 -0.13774 C 0.0401 -0.14653 0.04323 -0.15278 0.04792 -0.15926 C 0.05208 -0.17477 0.05625 -0.19051 0.06094 -0.20579 C 0.06285 -0.22755 0.06944 -0.25024 0.075 -0.27107 C 0.07587 -0.30649 0.07951 -0.34283 0.07396 -0.37778 C 0.07083 -0.39792 0.07031 -0.41274 0.05885 -0.42709 C 0.05503 -0.43774 0.0592 -0.42824 0.05399 -0.43519 C 0.05121 -0.43889 0.04878 -0.44329 0.04601 -0.44723 C 0.04496 -0.44862 0.03073 -0.45324 0.02899 -0.45394 C 0.01667 -0.45348 0.00434 -0.45348 -0.00799 -0.45255 C -0.01354 -0.45209 -0.02656 -0.44144 -0.03212 -0.43774 C -0.03455 -0.43264 -0.03663 -0.43357 -0.0401 -0.42987 C -0.04479 -0.42454 -0.05 -0.4213 -0.05504 -0.41644 C -0.06806 -0.40394 -0.04879 -0.42014 -0.06111 -0.40996 C -0.06267 -0.40394 -0.06701 -0.40024 -0.07014 -0.39514 C -0.07465 -0.3875 -0.07708 -0.375 -0.08299 -0.36991 C -0.08368 -0.36713 -0.08333 -0.36343 -0.08507 -0.36181 C -0.08837 -0.35903 -0.08802 -0.36088 -0.08802 -0.35787 " pathEditMode="relative" ptsTypes="fffffffffffffffffff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7593 L 0.00607 -0.516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0"/>
          <p:cNvGrpSpPr/>
          <p:nvPr/>
        </p:nvGrpSpPr>
        <p:grpSpPr>
          <a:xfrm>
            <a:off x="857224" y="5429264"/>
            <a:ext cx="1247667" cy="1214446"/>
            <a:chOff x="857224" y="5429264"/>
            <a:chExt cx="1247667" cy="1214446"/>
          </a:xfrm>
        </p:grpSpPr>
        <p:sp>
          <p:nvSpPr>
            <p:cNvPr id="9" name="Овал 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1000100" y="5572140"/>
              <a:ext cx="1104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Ы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3" name="Группа 11"/>
          <p:cNvGrpSpPr/>
          <p:nvPr/>
        </p:nvGrpSpPr>
        <p:grpSpPr>
          <a:xfrm>
            <a:off x="2428860" y="5000636"/>
            <a:ext cx="1247667" cy="1214446"/>
            <a:chOff x="857224" y="5429264"/>
            <a:chExt cx="1247667" cy="1214446"/>
          </a:xfrm>
        </p:grpSpPr>
        <p:sp>
          <p:nvSpPr>
            <p:cNvPr id="13" name="Овал 12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1000100" y="5572140"/>
              <a:ext cx="1104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Ы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4" name="Группа 14"/>
          <p:cNvGrpSpPr/>
          <p:nvPr/>
        </p:nvGrpSpPr>
        <p:grpSpPr>
          <a:xfrm>
            <a:off x="4286248" y="4929198"/>
            <a:ext cx="1247667" cy="1214446"/>
            <a:chOff x="857224" y="5429264"/>
            <a:chExt cx="1247667" cy="1214446"/>
          </a:xfrm>
        </p:grpSpPr>
        <p:sp>
          <p:nvSpPr>
            <p:cNvPr id="16" name="Овал 15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1000100" y="5572140"/>
              <a:ext cx="1104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Ы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grpSp>
        <p:nvGrpSpPr>
          <p:cNvPr id="5" name="Группа 17"/>
          <p:cNvGrpSpPr/>
          <p:nvPr/>
        </p:nvGrpSpPr>
        <p:grpSpPr>
          <a:xfrm>
            <a:off x="6215074" y="5143512"/>
            <a:ext cx="1247667" cy="1214446"/>
            <a:chOff x="857224" y="5429264"/>
            <a:chExt cx="1247667" cy="1214446"/>
          </a:xfrm>
        </p:grpSpPr>
        <p:sp>
          <p:nvSpPr>
            <p:cNvPr id="19" name="Овал 18"/>
            <p:cNvSpPr/>
            <p:nvPr/>
          </p:nvSpPr>
          <p:spPr>
            <a:xfrm>
              <a:off x="857224" y="5429264"/>
              <a:ext cx="1214446" cy="1214446"/>
            </a:xfrm>
            <a:prstGeom prst="ellipse">
              <a:avLst/>
            </a:prstGeom>
            <a:solidFill>
              <a:srgbClr val="E3EFF9"/>
            </a:solidFill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000100" y="5572140"/>
              <a:ext cx="1104791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5400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Ы</a:t>
              </a:r>
              <a:r>
                <a:rPr lang="ru-RU" sz="5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>
                    <a:reflection blurRad="12700" stA="28000" endPos="45000" dist="1000" dir="5400000" sy="-100000" algn="bl" rotWithShape="0"/>
                  </a:effectLst>
                </a:rPr>
                <a:t>С</a:t>
              </a:r>
              <a:endParaRPr lang="ru-RU" sz="5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endParaRPr>
            </a:p>
          </p:txBody>
        </p:sp>
      </p:grpSp>
      <p:pic>
        <p:nvPicPr>
          <p:cNvPr id="21" name="Picture 4" descr="Картинки по запросу снежинка png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9586" y="142852"/>
            <a:ext cx="1071594" cy="1071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96 -0.09745 C 0.02535 -0.11759 0.02431 -0.13935 0.03194 -0.15879 C 0.03351 -0.17523 0.0342 -0.19444 0.04097 -0.2081 C 0.0434 -0.21967 0.04687 -0.23078 0.05087 -0.24143 C 0.05382 -0.2493 0.0559 -0.26111 0.05799 -0.26944 C 0.06111 -0.28148 0.06562 -0.29305 0.06996 -0.30416 C 0.07187 -0.3162 0.07726 -0.32639 0.0809 -0.3375 C 0.08385 -0.34676 0.07882 -0.33495 0.08594 -0.34953 C 0.08663 -0.35092 0.08785 -0.35347 0.08785 -0.35347 C 0.08854 -0.35694 0.08871 -0.36088 0.08993 -0.36412 C 0.09167 -0.36898 0.09479 -0.37268 0.09687 -0.37731 C 0.10139 -0.38703 0.10486 -0.39722 0.11094 -0.40532 C 0.11215 -0.41365 0.11424 -0.4169 0.11788 -0.42407 C 0.1217 -0.43171 0.11962 -0.43611 0.12691 -0.44282 C 0.12951 -0.45231 0.13646 -0.46481 0.14288 -0.47083 C 0.14531 -0.47546 0.14549 -0.47824 0.14896 -0.48148 C 0.1526 -0.48912 0.15955 -0.4956 0.16493 -0.50139 C 0.16719 -0.5037 0.17187 -0.5081 0.17187 -0.5081 C 0.175 -0.51504 0.17604 -0.51805 0.18194 -0.52014 C 0.18698 -0.52685 0.18281 -0.52291 0.19201 -0.52546 C 0.20017 -0.52778 0.20764 -0.53287 0.21597 -0.53472 C 0.27569 -0.5331 0.25538 -0.53773 0.2849 -0.52685 C 0.2941 -0.52824 0.30139 -0.52662 0.3099 -0.52268 C 0.31094 -0.52083 0.31163 -0.51875 0.31285 -0.51736 C 0.31371 -0.51643 0.31528 -0.51713 0.31597 -0.5162 C 0.3217 -0.50879 0.31059 -0.51435 0.32101 -0.51065 C 0.32552 -0.50185 0.32812 -0.49143 0.33299 -0.48287 C 0.33472 -0.47986 0.33889 -0.47477 0.33889 -0.47477 C 0.34097 -0.46666 0.33924 -0.47176 0.34687 -0.46134 C 0.35608 -0.44884 0.34358 -0.46389 0.35295 -0.44953 C 0.35625 -0.44467 0.36024 -0.43958 0.36389 -0.43472 C 0.36684 -0.42361 0.36233 -0.43819 0.36788 -0.42801 C 0.36892 -0.42615 0.3691 -0.42361 0.36996 -0.42153 C 0.37309 -0.41481 0.3783 -0.40903 0.38299 -0.40416 C 0.38507 -0.39838 0.38715 -0.39236 0.39097 -0.38819 " pathEditMode="relative" ptsTypes="ffffffffffffffffffffffffffffffffff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1 -0.08935 L 0.00261 -0.42268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198 -0.10047 C 0.02205 -0.10394 0.02431 -0.11737 0.03194 -0.12454 C 0.03333 -0.12963 0.03542 -0.13334 0.03785 -0.13774 C 0.0401 -0.14653 0.04323 -0.15278 0.04792 -0.15926 C 0.05208 -0.17477 0.05625 -0.19051 0.06094 -0.20579 C 0.06285 -0.22755 0.06944 -0.25024 0.075 -0.27107 C 0.07587 -0.30649 0.07951 -0.34283 0.07396 -0.37778 C 0.07083 -0.39792 0.07031 -0.41274 0.05885 -0.42709 C 0.05503 -0.43774 0.0592 -0.42824 0.05399 -0.43519 C 0.05121 -0.43889 0.04878 -0.44329 0.04601 -0.44723 C 0.04496 -0.44862 0.03073 -0.45324 0.02899 -0.45394 C 0.01667 -0.45348 0.00434 -0.45348 -0.00799 -0.45255 C -0.01354 -0.45209 -0.02656 -0.44144 -0.03212 -0.43774 C -0.03455 -0.43264 -0.03663 -0.43357 -0.0401 -0.42987 C -0.04479 -0.42454 -0.05 -0.4213 -0.05504 -0.41644 C -0.06806 -0.40394 -0.04879 -0.42014 -0.06111 -0.40996 C -0.06267 -0.40394 -0.06701 -0.40024 -0.07014 -0.39514 C -0.07465 -0.3875 -0.07708 -0.375 -0.08299 -0.36991 C -0.08368 -0.36713 -0.08333 -0.36343 -0.08507 -0.36181 C -0.08837 -0.35903 -0.08802 -0.36088 -0.08802 -0.35787 " pathEditMode="relative" ptsTypes="fffffffffffffffffffA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-0.07593 L 0.00607 -0.5169 " pathEditMode="relative" rAng="0" ptsTypes="AA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" y="-2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1944</TotalTime>
  <Words>52</Words>
  <Application>Microsoft Office PowerPoint</Application>
  <PresentationFormat>Экран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Интерактивная игра направленная на автоматизацию звука «С» в слогах  «Снежок»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игра  «»</dc:title>
  <dc:creator>Alexandra</dc:creator>
  <cp:lastModifiedBy>huawei</cp:lastModifiedBy>
  <cp:revision>36</cp:revision>
  <dcterms:created xsi:type="dcterms:W3CDTF">2020-03-02T10:48:55Z</dcterms:created>
  <dcterms:modified xsi:type="dcterms:W3CDTF">2020-08-31T20:59:28Z</dcterms:modified>
</cp:coreProperties>
</file>