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310" r:id="rId4"/>
    <p:sldId id="314" r:id="rId5"/>
    <p:sldId id="315" r:id="rId6"/>
    <p:sldId id="312" r:id="rId7"/>
    <p:sldId id="311" r:id="rId8"/>
    <p:sldId id="316" r:id="rId9"/>
    <p:sldId id="317" r:id="rId10"/>
    <p:sldId id="286" r:id="rId11"/>
    <p:sldId id="319" r:id="rId12"/>
    <p:sldId id="318" r:id="rId13"/>
    <p:sldId id="320" r:id="rId14"/>
    <p:sldId id="321" r:id="rId15"/>
    <p:sldId id="288" r:id="rId16"/>
    <p:sldId id="322" r:id="rId17"/>
    <p:sldId id="323" r:id="rId18"/>
    <p:sldId id="324" r:id="rId19"/>
    <p:sldId id="279" r:id="rId20"/>
    <p:sldId id="290" r:id="rId21"/>
    <p:sldId id="325" r:id="rId22"/>
    <p:sldId id="326" r:id="rId23"/>
    <p:sldId id="327" r:id="rId24"/>
    <p:sldId id="32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469BB64-D7B5-4810-9B22-3626AF4F37C4}" type="datetimeFigureOut">
              <a:rPr lang="ru-RU" smtClean="0"/>
              <a:pPr/>
              <a:t>20.04.2020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9EE7DEF-0137-4E42-A5FF-1B4CEF6909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000263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04</a:t>
            </a: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500306"/>
            <a:ext cx="8429684" cy="414340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на составление уравнений</a:t>
            </a:r>
            <a:r>
              <a:rPr lang="en-US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6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сплавы и смеси)</a:t>
            </a:r>
            <a:endParaRPr lang="ru-RU" sz="6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595438"/>
                <a:gridCol w="1654975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Вода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Мякоть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яблоки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сок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595438"/>
                <a:gridCol w="1654975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Вода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Мякоть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яблоки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0,7х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</a:t>
                      </a:r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сок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595438"/>
                <a:gridCol w="1654975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Вода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Мякоть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яблоки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0,7х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</a:t>
                      </a:r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сок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2· 0,98=1,96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2· 0,02=0,04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1595438"/>
                <a:gridCol w="1654975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Вода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Мякоть</a:t>
                      </a:r>
                    </a:p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яблоки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0,7х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0,3х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сок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2· 0,98=1,96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2· 0,02=0,04</a:t>
                      </a:r>
                    </a:p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28662" y="4214818"/>
          <a:ext cx="1703522" cy="1428760"/>
        </p:xfrm>
        <a:graphic>
          <a:graphicData uri="http://schemas.openxmlformats.org/presentationml/2006/ole">
            <p:oleObj spid="_x0000_s116738" name="Формула" r:id="rId3" imgW="7873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467600" cy="2786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Два сплава, из которых первый содержит 20%никеля, а второй содержит 40% , сплавили друг с другом и получили </a:t>
            </a:r>
            <a:r>
              <a:rPr lang="ru-RU" dirty="0" smtClean="0"/>
              <a:t>180</a:t>
            </a:r>
            <a:r>
              <a:rPr lang="en-US" dirty="0" smtClean="0"/>
              <a:t>k</a:t>
            </a:r>
            <a:r>
              <a:rPr lang="ru-RU" dirty="0" smtClean="0"/>
              <a:t>г </a:t>
            </a:r>
            <a:r>
              <a:rPr lang="ru-RU" dirty="0" smtClean="0"/>
              <a:t>сплава, содержащего 25% никеля. Сколько килограммов содержала масса первого сплава?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273983"/>
                <a:gridCol w="2035967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 сплава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никеля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273983"/>
                <a:gridCol w="2035967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 сплава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никеля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180-х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273983"/>
                <a:gridCol w="2035967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 сплава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никеля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0,2х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180-х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0,4(180-х)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0,25·180=45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273983"/>
                <a:gridCol w="2035967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 сплава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никеля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0,2х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180-х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0,4(180-х)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180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0,25·180=45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142975" y="5072074"/>
          <a:ext cx="6036511" cy="928694"/>
        </p:xfrm>
        <a:graphic>
          <a:graphicData uri="http://schemas.openxmlformats.org/presentationml/2006/ole">
            <p:oleObj spid="_x0000_s117762" name="Формула" r:id="rId3" imgW="2806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928670"/>
            <a:ext cx="77867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Имеется два сплава. Первый сплав содержит 5% меди, второй — 14% меди. Масса второго сплава больше массы первого на 10 кг. Из этих двух сплавов получили третий сплав, содержащий 12% меди. Найдите массу третьего сплава. Ответ дайте в килограммах.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714488"/>
            <a:ext cx="8572528" cy="307183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  </a:t>
            </a:r>
            <a:r>
              <a:rPr lang="ru-RU" sz="2400" dirty="0" smtClean="0">
                <a:solidFill>
                  <a:schemeClr val="tx1"/>
                </a:solidFill>
              </a:rPr>
              <a:t>В  бидон  налили  4  литра  молока  трехпроцентной  жирности  и  6  литров  молока  </a:t>
            </a:r>
            <a:r>
              <a:rPr lang="ru-RU" sz="2400" dirty="0" err="1" smtClean="0">
                <a:solidFill>
                  <a:schemeClr val="tx1"/>
                </a:solidFill>
              </a:rPr>
              <a:t>шестипроцентной</a:t>
            </a:r>
            <a:r>
              <a:rPr lang="ru-RU" sz="2400" dirty="0" smtClean="0">
                <a:solidFill>
                  <a:schemeClr val="tx1"/>
                </a:solidFill>
              </a:rPr>
              <a:t>  жирности.  Сколько  процентов  составляет  жирность  молока  в  бидоне?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 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2" y="928670"/>
          <a:ext cx="7119968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992"/>
                <a:gridCol w="1291844"/>
                <a:gridCol w="2268140"/>
                <a:gridCol w="177999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  меди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2" y="928670"/>
          <a:ext cx="7119968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992"/>
                <a:gridCol w="1291844"/>
                <a:gridCol w="2268140"/>
                <a:gridCol w="177999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  меди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0,05х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0,14(х+10)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0,12(2х+10)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2" y="928670"/>
          <a:ext cx="7119968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992"/>
                <a:gridCol w="1291844"/>
                <a:gridCol w="2268140"/>
                <a:gridCol w="177999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  меди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0,05х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0,14(х+10)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0,12(2х+10)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000099" y="5214950"/>
          <a:ext cx="5313201" cy="500066"/>
        </p:xfrm>
        <a:graphic>
          <a:graphicData uri="http://schemas.openxmlformats.org/presentationml/2006/ole">
            <p:oleObj spid="_x0000_s118786" name="Формула" r:id="rId3" imgW="21589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2" y="928670"/>
          <a:ext cx="7119968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992"/>
                <a:gridCol w="1291844"/>
                <a:gridCol w="2268140"/>
                <a:gridCol w="177999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  меди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0,05х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0,14(х+10)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0,12(2х+10)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714348" y="4929198"/>
          <a:ext cx="5313363" cy="1625600"/>
        </p:xfrm>
        <a:graphic>
          <a:graphicData uri="http://schemas.openxmlformats.org/presentationml/2006/ole">
            <p:oleObj spid="_x0000_s119810" name="Формула" r:id="rId3" imgW="2158920" imgH="6602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2" y="928670"/>
          <a:ext cx="7119968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992"/>
                <a:gridCol w="1291844"/>
                <a:gridCol w="2268140"/>
                <a:gridCol w="1779992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Общая масса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 содержание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Масса  меди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1-й 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0,05х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0,14(х+10)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3-й сплав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2х+10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0,12(2х+10)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543050" y="5491163"/>
          <a:ext cx="3656013" cy="500062"/>
        </p:xfrm>
        <a:graphic>
          <a:graphicData uri="http://schemas.openxmlformats.org/presentationml/2006/ole">
            <p:oleObj spid="_x0000_s145410" name="Формула" r:id="rId3" imgW="148572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821653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второго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821653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второго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821653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второго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00100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821653"/>
                <a:gridCol w="1654975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</a:t>
                      </a:r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=второго</a:t>
                      </a:r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643074"/>
                <a:gridCol w="1833554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4· 0,03=0,12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второго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6· 0,06=0,36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10· 0,01х=0,36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7467600" cy="1368425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643042" y="928670"/>
          <a:ext cx="6619900" cy="4000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975"/>
                <a:gridCol w="1488297"/>
                <a:gridCol w="1643074"/>
                <a:gridCol w="1833554"/>
              </a:tblGrid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Название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Объем, л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%</a:t>
                      </a:r>
                    </a:p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содержание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Объем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жира, л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первого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4· 0,03=0,12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второго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6· 0,06=0,36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Молоко  третьего вида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10· 0,01х=0,1х</a:t>
                      </a:r>
                      <a:endParaRPr lang="ru-RU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643041" y="5072074"/>
          <a:ext cx="4664481" cy="1071570"/>
        </p:xfrm>
        <a:graphic>
          <a:graphicData uri="http://schemas.openxmlformats.org/presentationml/2006/ole">
            <p:oleObj spid="_x0000_s109570" name="Формула" r:id="rId3" imgW="187956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797436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Некоторый сорт яблок на 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состоит из воды. Известно, что сок, полученный из этих яблок на 98% состоит из воды.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Сколько килограмм яблок понадобится для получения  2 кг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свежевыжатого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сока?  Потерями жидкости в процессе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соковыжимания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пренебречь.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593</TotalTime>
  <Words>519</Words>
  <Application>Microsoft Office PowerPoint</Application>
  <PresentationFormat>Экран (4:3)</PresentationFormat>
  <Paragraphs>278</Paragraphs>
  <Slides>24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Эркер</vt:lpstr>
      <vt:lpstr>Формула</vt:lpstr>
      <vt:lpstr>Microsoft Equation 3.0</vt:lpstr>
      <vt:lpstr>20.04 Классная работа.</vt:lpstr>
      <vt:lpstr>  В  бидон  налили  4  литра  молока  трехпроцентной  жирности  и  6  литров  молока  шестипроцентной  жирности.  Сколько  процентов  составляет  жирность  молока  в  бидоне?  </vt:lpstr>
      <vt:lpstr> </vt:lpstr>
      <vt:lpstr> </vt:lpstr>
      <vt:lpstr> </vt:lpstr>
      <vt:lpstr> </vt:lpstr>
      <vt:lpstr> </vt:lpstr>
      <vt:lpstr> </vt:lpstr>
      <vt:lpstr>Некоторый сорт яблок на 70% состоит из воды. Известно, что сок, полученный из этих яблок на 98% состоит из воды. Сколько килограмм яблок понадобится для получения  2 кг свежевыжатого сока?  Потерями жидкости в процессе соковыжимания  пренебречь. </vt:lpstr>
      <vt:lpstr> </vt:lpstr>
      <vt:lpstr> </vt:lpstr>
      <vt:lpstr> </vt:lpstr>
      <vt:lpstr> </vt:lpstr>
      <vt:lpstr>Два сплава, из которых первый содержит 20%никеля, а второй содержит 40% , сплавили друг с другом и получили 180kг сплава, содержащего 25% никеля. Сколько килограммов содержала масса первого сплава?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63</cp:revision>
  <dcterms:created xsi:type="dcterms:W3CDTF">2020-04-05T14:37:02Z</dcterms:created>
  <dcterms:modified xsi:type="dcterms:W3CDTF">2020-04-20T05:19:54Z</dcterms:modified>
</cp:coreProperties>
</file>