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F76E-5A7A-479B-BE53-7D9774D5BD2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F76E-5A7A-479B-BE53-7D9774D5BD2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F76E-5A7A-479B-BE53-7D9774D5BD2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F76E-5A7A-479B-BE53-7D9774D5BD2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F76E-5A7A-479B-BE53-7D9774D5BD2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F76E-5A7A-479B-BE53-7D9774D5BD2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F76E-5A7A-479B-BE53-7D9774D5BD2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F76E-5A7A-479B-BE53-7D9774D5BD2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F76E-5A7A-479B-BE53-7D9774D5BD2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F76E-5A7A-479B-BE53-7D9774D5BD2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F76E-5A7A-479B-BE53-7D9774D5BD2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A60F76E-5A7A-479B-BE53-7D9774D5BD2E}" type="datetimeFigureOut">
              <a:rPr lang="ru-RU" smtClean="0"/>
              <a:pPr/>
              <a:t>02.09.2020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D84BAB9-711B-4C59-A1E4-3FA4556E81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928671"/>
            <a:ext cx="7815290" cy="5214973"/>
          </a:xfrm>
        </p:spPr>
        <p:txBody>
          <a:bodyPr>
            <a:normAutofit fontScale="90000"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sz="22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астер-класс</a:t>
            </a: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 изготовлению гармошки</a:t>
            </a:r>
            <a:r>
              <a:rPr kumimoji="0" lang="ru-RU" sz="2200" b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атрибута</a:t>
            </a:r>
            <a:br>
              <a:rPr kumimoji="0" lang="ru-RU" sz="2200" b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200" b="1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 русской пляски.</a:t>
            </a: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200" b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b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BB05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BB05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Воспитатель                                                                                                               </a:t>
            </a:r>
            <a:r>
              <a:rPr lang="ru-RU" sz="3600" b="1" i="1" dirty="0" smtClean="0">
                <a:solidFill>
                  <a:srgbClr val="BB052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Белецкая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BB05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BB05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BB05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Галина</a:t>
            </a:r>
            <a:r>
              <a:rPr kumimoji="0" lang="ru-RU" sz="3600" b="1" i="1" u="none" strike="noStrike" cap="none" normalizeH="0" dirty="0" smtClean="0">
                <a:ln>
                  <a:noFill/>
                </a:ln>
                <a:solidFill>
                  <a:srgbClr val="BB05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solidFill>
                  <a:srgbClr val="BB052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BB05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Александровна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BB05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BB05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cs typeface="Andalus" pitchFamily="18" charset="-78"/>
              </a:rPr>
              <a:t>ГБДОУ детский сад № 24 Центрального района </a:t>
            </a:r>
            <a:br>
              <a:rPr lang="ru-RU" sz="2000" dirty="0" smtClean="0">
                <a:solidFill>
                  <a:srgbClr val="7030A0"/>
                </a:solidFill>
                <a:cs typeface="Andalus" pitchFamily="18" charset="-78"/>
              </a:rPr>
            </a:br>
            <a:r>
              <a:rPr lang="ru-RU" sz="2000" dirty="0" smtClean="0">
                <a:solidFill>
                  <a:srgbClr val="7030A0"/>
                </a:solidFill>
                <a:cs typeface="Andalus" pitchFamily="18" charset="-78"/>
              </a:rPr>
              <a:t/>
            </a:r>
            <a:br>
              <a:rPr lang="ru-RU" sz="2000" dirty="0" smtClean="0">
                <a:solidFill>
                  <a:srgbClr val="7030A0"/>
                </a:solidFill>
                <a:cs typeface="Andalus" pitchFamily="18" charset="-78"/>
              </a:rPr>
            </a:br>
            <a:r>
              <a:rPr lang="ru-RU" sz="2000" dirty="0" smtClean="0">
                <a:solidFill>
                  <a:srgbClr val="7030A0"/>
                </a:solidFill>
                <a:cs typeface="Andalus" pitchFamily="18" charset="-78"/>
              </a:rPr>
              <a:t> Санкт-Петербург </a:t>
            </a:r>
            <a:r>
              <a:rPr lang="ru-RU" sz="4000" dirty="0" smtClean="0">
                <a:solidFill>
                  <a:srgbClr val="7030A0"/>
                </a:solidFill>
                <a:cs typeface="Andalus" pitchFamily="18" charset="-78"/>
              </a:rPr>
              <a:t/>
            </a:r>
            <a:br>
              <a:rPr lang="ru-RU" sz="4000" dirty="0" smtClean="0">
                <a:solidFill>
                  <a:srgbClr val="7030A0"/>
                </a:solidFill>
                <a:cs typeface="Andalus" pitchFamily="18" charset="-78"/>
              </a:rPr>
            </a:b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14884"/>
            <a:ext cx="1343012" cy="71438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BB05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BB05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</a:rPr>
              <a:t/>
            </a:r>
            <a:br>
              <a:rPr lang="ru-RU" sz="2000" dirty="0" smtClean="0">
                <a:solidFill>
                  <a:srgbClr val="0070C0"/>
                </a:solidFill>
              </a:rPr>
            </a:br>
            <a:r>
              <a:rPr lang="ru-RU" sz="2000" dirty="0" smtClean="0">
                <a:solidFill>
                  <a:srgbClr val="7030A0"/>
                </a:solidFill>
              </a:rPr>
              <a:t> </a:t>
            </a:r>
            <a:br>
              <a:rPr lang="ru-RU" sz="2000" dirty="0" smtClean="0">
                <a:solidFill>
                  <a:srgbClr val="7030A0"/>
                </a:solidFill>
              </a:rPr>
            </a:b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https://avatars.mds.yandex.net/get-pdb/2799940/d49f60a4-cf90-4776-8d4f-07e999188534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0814"/>
            <a:ext cx="8715436" cy="6487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3"/>
            <a:ext cx="7772400" cy="142877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5500702"/>
            <a:ext cx="7429552" cy="1071570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На новогоднем утреннике мы с ребятами ставим сказку </a:t>
            </a:r>
            <a:r>
              <a:rPr lang="ru-RU" dirty="0" smtClean="0">
                <a:solidFill>
                  <a:schemeClr val="tx1"/>
                </a:solidFill>
              </a:rPr>
              <a:t>       </a:t>
            </a:r>
            <a:r>
              <a:rPr lang="ru-RU" dirty="0">
                <a:solidFill>
                  <a:schemeClr val="tx1"/>
                </a:solidFill>
              </a:rPr>
              <a:t>« Девочка Снегурочка» В.И. Даля. Дети танцуют русский танец. Понадобились гармошки. Я  решила их сделать.</a:t>
            </a:r>
          </a:p>
          <a:p>
            <a:endParaRPr lang="ru-RU" dirty="0"/>
          </a:p>
        </p:txBody>
      </p:sp>
      <p:pic>
        <p:nvPicPr>
          <p:cNvPr id="4" name="Рисунок 3" descr="C:\Users\БСЛ\Desktop\фото\DSC0104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357166"/>
            <a:ext cx="6357982" cy="4915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БСЛ\Desktop\фото\DSC0105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857364"/>
            <a:ext cx="6643734" cy="4701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34" y="357167"/>
            <a:ext cx="792961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</a:t>
            </a:r>
            <a:r>
              <a:rPr lang="ru-RU" sz="2200" dirty="0" smtClean="0">
                <a:solidFill>
                  <a:srgbClr val="333333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этого я приготовила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картон; пленку самоклейку фиолетового, красного, розового, зеленого цвета; ножницы; линейку-трафарет с кружками.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БСЛ\Desktop\фото\DSC0105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142984"/>
            <a:ext cx="7500990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285728"/>
            <a:ext cx="75724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1.Сделала чертеж из картона( гриф 8*25  и мех 4*25см).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Вырезала заготовку.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БСЛ\Desktop\фото\DSC0105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571744"/>
            <a:ext cx="6125546" cy="398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57158" y="285728"/>
            <a:ext cx="842968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Вырезала   полоски из самоклейки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меха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5 полосок 3,5*25см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фиолетового цвета;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5 полосок 3,5*25см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розового цвета;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грифа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2 полоски 16*25см красного цвета(обклеить лицевую и изнаночную                      стороны).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помощью трафарета на зеленой  самоклейке  обвела кружки для клавиш. Вырезала.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БСЛ\Desktop\фото\DSC0106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928670"/>
            <a:ext cx="5072098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714480" y="214290"/>
            <a:ext cx="585791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Наклеила полоски и кружки на картон.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428596" y="4714884"/>
            <a:ext cx="842968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3.Сложила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гармошкой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заготовку  в том месте, где предполагался  мех.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4.Чтобы мех сильно не растягивался( держал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гармошку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прошила на швейной машине лицевые  сгибы меха.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есть необходимость можно обклеить самоклейкой  мех и с изнаночной стороны. Со временем, если мех будет растягиваться, можно прошить сгибы  и с изнаночной стороны.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071942"/>
            <a:ext cx="42862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А еще в сказке нужно было использовать атрибут коромысло.</a:t>
            </a:r>
          </a:p>
          <a:p>
            <a:pPr algn="ctr"/>
            <a:r>
              <a:rPr lang="ru-RU" dirty="0" smtClean="0"/>
              <a:t>Родители выпилили заготовку из фанеры.</a:t>
            </a:r>
          </a:p>
          <a:p>
            <a:pPr algn="ctr"/>
            <a:r>
              <a:rPr lang="ru-RU" dirty="0" smtClean="0"/>
              <a:t>Покрасили и разрисовали ее акриловыми красками.</a:t>
            </a:r>
          </a:p>
          <a:p>
            <a:pPr algn="ctr"/>
            <a:r>
              <a:rPr lang="ru-RU" dirty="0" smtClean="0"/>
              <a:t>Покрыли лаком.</a:t>
            </a:r>
            <a:endParaRPr lang="ru-RU" dirty="0"/>
          </a:p>
        </p:txBody>
      </p:sp>
      <p:pic>
        <p:nvPicPr>
          <p:cNvPr id="3" name="Рисунок 2" descr="C:\Users\Татьяна\Desktop\ФОТО\DSC01085.JPG"/>
          <p:cNvPicPr/>
          <p:nvPr/>
        </p:nvPicPr>
        <p:blipFill>
          <a:blip r:embed="rId2" cstate="print"/>
          <a:srcRect l="9062" t="6359" r="6200" b="4451"/>
          <a:stretch>
            <a:fillRect/>
          </a:stretch>
        </p:blipFill>
        <p:spPr bwMode="auto">
          <a:xfrm>
            <a:off x="428596" y="428604"/>
            <a:ext cx="4357718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Татьяна\Desktop\ФОТО\DSC01083.JPG"/>
          <p:cNvPicPr/>
          <p:nvPr/>
        </p:nvPicPr>
        <p:blipFill>
          <a:blip r:embed="rId3" cstate="print"/>
          <a:srcRect l="3815" r="5723" b="1431"/>
          <a:stretch>
            <a:fillRect/>
          </a:stretch>
        </p:blipFill>
        <p:spPr bwMode="auto">
          <a:xfrm>
            <a:off x="5857884" y="214290"/>
            <a:ext cx="2857520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715008" y="5143512"/>
            <a:ext cx="3143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А метлы снеговикам мы изготовили из гимнастических  полочек  и мочалок для бани.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ramki-photoshop.ru/image/ornament_03_sma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99135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1500174"/>
            <a:ext cx="807249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9E348A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  <a:cs typeface="BrowalliaUPC" pitchFamily="34" charset="-34"/>
              </a:rPr>
              <a:t>СПАСИБО</a:t>
            </a:r>
          </a:p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9E348A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  <a:cs typeface="BrowalliaUPC" pitchFamily="34" charset="-34"/>
              </a:rPr>
              <a:t> </a:t>
            </a:r>
          </a:p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9E348A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  <a:cs typeface="BrowalliaUPC" pitchFamily="34" charset="-34"/>
              </a:rPr>
              <a:t>ЗА</a:t>
            </a:r>
          </a:p>
          <a:p>
            <a:pPr algn="ctr"/>
            <a:endParaRPr lang="ru-RU" sz="44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9E348A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  <a:cs typeface="BrowalliaUPC" pitchFamily="34" charset="-34"/>
            </a:endParaRPr>
          </a:p>
          <a:p>
            <a:pPr algn="ctr"/>
            <a:r>
              <a:rPr lang="ru-RU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9E348A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ookman Old Style" pitchFamily="18" charset="0"/>
                <a:cs typeface="BrowalliaUPC" pitchFamily="34" charset="-34"/>
              </a:rPr>
              <a:t> ВНИМАНИЕ   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9E348A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Bookman Old Style" pitchFamily="18" charset="0"/>
              <a:cs typeface="BrowalliaUPC" pitchFamily="34" charset="-34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99</TotalTime>
  <Words>227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 мастер-класс  по изготовлению гармошки – атрибута  для  русской пляски.      Воспитатель                                                                                                               Белецкая   Галина  Александровна  ГБДОУ детский сад № 24 Центрального района    Санкт-Петербург   </vt:lpstr>
      <vt:lpstr> 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по изготовлению гармошки - атрибута для русской пляски.Белецкая Галина Александровна.</dc:title>
  <dc:creator>БСЛ</dc:creator>
  <cp:lastModifiedBy>БСЛ</cp:lastModifiedBy>
  <cp:revision>23</cp:revision>
  <dcterms:created xsi:type="dcterms:W3CDTF">2016-12-06T20:01:23Z</dcterms:created>
  <dcterms:modified xsi:type="dcterms:W3CDTF">2020-09-02T17:14:23Z</dcterms:modified>
</cp:coreProperties>
</file>