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4" r:id="rId3"/>
    <p:sldId id="286" r:id="rId4"/>
    <p:sldId id="257" r:id="rId5"/>
    <p:sldId id="260" r:id="rId6"/>
    <p:sldId id="263" r:id="rId7"/>
    <p:sldId id="266" r:id="rId8"/>
    <p:sldId id="270" r:id="rId9"/>
    <p:sldId id="272" r:id="rId10"/>
    <p:sldId id="287" r:id="rId11"/>
    <p:sldId id="289" r:id="rId12"/>
    <p:sldId id="292" r:id="rId13"/>
    <p:sldId id="297" r:id="rId14"/>
    <p:sldId id="279" r:id="rId15"/>
    <p:sldId id="273" r:id="rId16"/>
    <p:sldId id="282" r:id="rId17"/>
    <p:sldId id="283" r:id="rId18"/>
    <p:sldId id="285" r:id="rId19"/>
    <p:sldId id="303" r:id="rId20"/>
    <p:sldId id="306" r:id="rId21"/>
    <p:sldId id="305" r:id="rId22"/>
    <p:sldId id="30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99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23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5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9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344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09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97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95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2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58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E4CA3-533C-495A-BD4C-0FF86F96FAD4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2F214-AC89-4036-BF7A-71CD510335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20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kudago.com/spb/place/moskovskij-vokzal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kudago.com/spb/place/moskovskij-vokzal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kudago.com/spb/place/nahimovskoe-voenno-morskoe-uchilishe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kudago.com/spb/place/nahimovskoe-voenno-morskoe-uchilishe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kudago.com/spb/place/muzei-istorii-kronshtadta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kudago.com/spb/place/moskovskij-vokzal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kudago.com/spb/place/petropavlovskaya-krepost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kudago.com/spb/place/mariinsky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kudago.com/spb/place/petropavlovskaya-krepost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kudago.com/spb/place/bashnya-gorodskoj-dumy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kudago.com/spb/place/dom-gorodskih-uchrezhdenij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kudago.com/spb/place/24-chasa-vm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6752"/>
            <a:ext cx="8964488" cy="147002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«Город спешащий» </a:t>
            </a:r>
            <a:r>
              <a:rPr lang="ru-RU" sz="7200" b="1" dirty="0" smtClean="0">
                <a:solidFill>
                  <a:srgbClr val="C00000"/>
                </a:solidFill>
              </a:rPr>
              <a:t/>
            </a:r>
            <a:br>
              <a:rPr lang="ru-RU" sz="72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к программе «Город на ладошке» (региональный компонент)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4293096"/>
            <a:ext cx="46392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Составили воспитатели гр. «Буратино»</a:t>
            </a:r>
          </a:p>
          <a:p>
            <a:r>
              <a:rPr lang="ru-RU" dirty="0" smtClean="0"/>
              <a:t>ГБДОУ детский сад №93 Выборгского района</a:t>
            </a:r>
          </a:p>
          <a:p>
            <a:r>
              <a:rPr lang="ru-RU" dirty="0" smtClean="0"/>
              <a:t>Санкт-Петербурга</a:t>
            </a:r>
          </a:p>
          <a:p>
            <a:r>
              <a:rPr lang="ru-RU" dirty="0" smtClean="0"/>
              <a:t>Сулима Людмила Константиновна</a:t>
            </a:r>
          </a:p>
          <a:p>
            <a:r>
              <a:rPr lang="ru-RU" dirty="0" smtClean="0"/>
              <a:t>Севастьянова Марина Николаевна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6381328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2020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538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0741" y="3671759"/>
            <a:ext cx="6434781" cy="292689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hlinkClick r:id="rId3" tooltip="Московский вокзал"/>
              </a:rPr>
              <a:t>Часы на здании Московского вокзала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9592" y="1556792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Вокзал – бесконечная циркуляция людей, поездов и прощаний на протяжении многих лет, с 1 ноября 1851 года. До его московского брата-близнеца раньше было можно добраться за 19 часов, а сейчас Сапсан домчит за какие-то 3 часа 45 минут.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2391" y="6218892"/>
            <a:ext cx="2421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Площадь </a:t>
            </a:r>
            <a:r>
              <a:rPr lang="ru-RU" b="1" dirty="0"/>
              <a:t>Восстания, 2</a:t>
            </a:r>
          </a:p>
        </p:txBody>
      </p:sp>
    </p:spTree>
    <p:extLst>
      <p:ext uri="{BB962C8B-B14F-4D97-AF65-F5344CB8AC3E}">
        <p14:creationId xmlns:p14="http://schemas.microsoft.com/office/powerpoint/2010/main" val="1070930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4396" y="5305886"/>
            <a:ext cx="2072100" cy="137276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hlinkClick r:id="rId3" tooltip="Московский вокзал"/>
              </a:rPr>
              <a:t>Часы на здании Финляндского вокзала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Финляндский вокзал – единственный вокзал северной столицы, который сохранил свое историческое </a:t>
            </a:r>
            <a:r>
              <a:rPr lang="ru-RU" sz="2800" dirty="0" smtClean="0"/>
              <a:t>название. Именем </a:t>
            </a:r>
            <a:r>
              <a:rPr lang="ru-RU" sz="2800" dirty="0"/>
              <a:t>он обязан финским специалистам, которые строили, а затем и обслуживали </a:t>
            </a:r>
            <a:r>
              <a:rPr lang="ru-RU" sz="2800" dirty="0" smtClean="0"/>
              <a:t>его </a:t>
            </a:r>
            <a:r>
              <a:rPr lang="ru-RU" sz="2800" dirty="0"/>
              <a:t>до обретения их родиной независимости после Первой мировой войны. Первые корпуса вокзала были возведены в 1870 </a:t>
            </a:r>
            <a:r>
              <a:rPr lang="ru-RU" sz="2800" dirty="0" smtClean="0"/>
              <a:t>году. </a:t>
            </a:r>
            <a:r>
              <a:rPr lang="ru-RU" sz="2800" dirty="0"/>
              <a:t>После проведенной в начале 2000-х реконструкции вокзал принимает и отправляет лишь пригородные поезда и скоростной поезд Аллегро, следующий из Санкт-Петербурга в Хельсинки.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09320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Площадь Ленина, 6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0270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hlinkClick r:id="rId2" tooltip="Нахимовское военно-морское училище"/>
              </a:rPr>
              <a:t>Часы на здании Нахимовского военно-морского училища</a:t>
            </a:r>
            <a:endParaRPr lang="ru-RU" sz="40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Нахимовское военно-морское училище — одна из славных страниц в истории и образовательной системе Санкт-Петербурга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45024"/>
            <a:ext cx="4168833" cy="27681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601" y="6061638"/>
            <a:ext cx="39183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улица Петроградская Набережная, </a:t>
            </a:r>
            <a:r>
              <a:rPr lang="ru-RU" b="1" dirty="0" smtClean="0"/>
              <a:t>2,</a:t>
            </a:r>
          </a:p>
          <a:p>
            <a:r>
              <a:rPr lang="ru-RU" b="1" dirty="0" smtClean="0"/>
              <a:t> </a:t>
            </a:r>
            <a:r>
              <a:rPr lang="ru-RU" b="1" dirty="0"/>
              <a:t>корп. 4</a:t>
            </a:r>
          </a:p>
        </p:txBody>
      </p:sp>
    </p:spTree>
    <p:extLst>
      <p:ext uri="{BB962C8B-B14F-4D97-AF65-F5344CB8AC3E}">
        <p14:creationId xmlns:p14="http://schemas.microsoft.com/office/powerpoint/2010/main" val="2738566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hlinkClick r:id="rId2" tooltip="Нахимовское военно-морское училище"/>
              </a:rPr>
              <a:t>Часы на здании Ленинградского Металлического завода</a:t>
            </a:r>
            <a:endParaRPr lang="ru-RU" sz="40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83934" y="6165304"/>
            <a:ext cx="2566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ул. Ватутина, д.3, Лит. 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550" y="1700808"/>
            <a:ext cx="8676456" cy="421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81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0070C0"/>
                </a:solidFill>
              </a:rPr>
              <a:t>Часы-фонтан «Шар»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2386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Малая Садовая улица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546" y="4725144"/>
            <a:ext cx="2822250" cy="1881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1009458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Каждому петербуржцу наверняка знаком необычный фонтан на Малой Садовой улице, но далеко не все знают о его предназначении. Дело в том, что кроме декоративной функции фонтан имеет и практическое применение — по нему можно сверять время. Струи воды, вращающие шар, меняют направление каждый час и, стекая по ступеням, указывают на определенные цифры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17872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hlinkClick r:id="rId2" tooltip="Солнечные часы в Кронштадте"/>
              </a:rPr>
              <a:t>Солнечные часы в Кронштадте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333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Часы, работающие по простейшему из механизмов, появились в Кронштадте относительно недавно, в 2006 году. Установлены они на возвышении, окружены декоративной зубчатой стеной. По ним можно узнать время в каждом из 25 часовых поясов, достаточно лишь скорректировать показания стрелки по специальной таблице и сделать поправку на летнее или зимнее время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309320"/>
            <a:ext cx="2529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 ул. Ленинградская, д.2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15830"/>
            <a:ext cx="3994233" cy="26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64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039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hlinkClick r:id="rId2" tooltip="Московский вокзал"/>
              </a:rPr>
              <a:t>Клумба «Часы» в Александровском парке </a:t>
            </a:r>
            <a:endParaRPr lang="ru-RU" sz="3600" b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80728"/>
            <a:ext cx="7523159" cy="551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31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на здании Мариинского театра</a:t>
            </a:r>
            <a:endParaRPr lang="ru-RU" sz="4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1412776"/>
            <a:ext cx="6408712" cy="505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8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703" y="260648"/>
            <a:ext cx="8492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на здании Арки Главного штаба</a:t>
            </a:r>
            <a:endParaRPr lang="ru-RU" sz="4000" b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94" y="1124744"/>
            <a:ext cx="8172400" cy="5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6510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45" y="260648"/>
            <a:ext cx="9028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на Петербургском метрополитене</a:t>
            </a:r>
            <a:endParaRPr lang="ru-RU" sz="4000" b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09" y="968534"/>
            <a:ext cx="8028384" cy="570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17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331" y="188640"/>
            <a:ext cx="72040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hlinkClick r:id="rId2" tooltip="Часы Петропавловского собора"/>
              </a:rPr>
              <a:t>Часы Петропавловского собора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4481" y="1196752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Именно в Петропавловской крепости появились первые в городе уличные часы — это произошло всего через год после основания новой столицы. Однако ни они, ни церковь, на которой они были установлены, до наших дней не дожили. </a:t>
            </a:r>
            <a:endParaRPr lang="ru-RU" sz="2800" dirty="0" smtClean="0"/>
          </a:p>
          <a:p>
            <a:r>
              <a:rPr lang="ru-RU" sz="2800" dirty="0" smtClean="0"/>
              <a:t>Те </a:t>
            </a:r>
            <a:r>
              <a:rPr lang="ru-RU" sz="2800" dirty="0"/>
              <a:t>часы, что мы видим сейчас, были привезены из Голландии в 1760 году.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4481" y="6165304"/>
            <a:ext cx="3356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Петропавловская крепость, д. 3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383" y="3933056"/>
            <a:ext cx="3863041" cy="256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00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45" y="260648"/>
            <a:ext cx="902811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на Петербургском метрополитене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Станция метро «Маяковская»</a:t>
            </a:r>
          </a:p>
          <a:p>
            <a:pPr algn="ctr"/>
            <a:endParaRPr lang="ru-RU" sz="4000" b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581" y="2420888"/>
            <a:ext cx="7560840" cy="360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88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45" y="260648"/>
            <a:ext cx="90281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на Петербургском метрополитене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Станция метро «Адмиралтейская»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104" y="2204864"/>
            <a:ext cx="8477794" cy="355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2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0214" y="260648"/>
            <a:ext cx="823360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hlinkClick r:id="rId2" tooltip="Мариинский театр"/>
              </a:rPr>
              <a:t>Часы «Павлин»</a:t>
            </a:r>
          </a:p>
          <a:p>
            <a:pPr algn="ctr"/>
            <a:r>
              <a:rPr lang="ru-RU" sz="4000" b="1" dirty="0" smtClean="0">
                <a:hlinkClick r:id="rId2" tooltip="Мариинский театр"/>
              </a:rPr>
              <a:t> в Государственном музее Эрмитаж </a:t>
            </a:r>
            <a:endParaRPr lang="ru-RU" sz="40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422" y="2564904"/>
            <a:ext cx="3527562" cy="40324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95167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/>
              <a:t>Часы́ «</a:t>
            </a:r>
            <a:r>
              <a:rPr lang="ru-RU" sz="2800" b="1" dirty="0" err="1"/>
              <a:t>Павли́н</a:t>
            </a:r>
            <a:r>
              <a:rPr lang="ru-RU" sz="2800" b="1" dirty="0"/>
              <a:t>»</a:t>
            </a:r>
            <a:r>
              <a:rPr lang="ru-RU" sz="2800" dirty="0"/>
              <a:t> — часовой автомат работы мастерской английского </a:t>
            </a:r>
            <a:r>
              <a:rPr lang="ru-RU" sz="2800" dirty="0" smtClean="0"/>
              <a:t>механика Джеймса Кокса</a:t>
            </a:r>
            <a:r>
              <a:rPr lang="ru-RU" sz="2800" dirty="0"/>
              <a:t> и мастера Фредерика </a:t>
            </a:r>
            <a:r>
              <a:rPr lang="ru-RU" sz="2800" dirty="0" err="1"/>
              <a:t>Юри</a:t>
            </a:r>
            <a:r>
              <a:rPr lang="ru-RU" sz="2800" dirty="0"/>
              <a:t>, которые постоянно экспонируются </a:t>
            </a:r>
            <a:r>
              <a:rPr lang="ru-RU" sz="2800" dirty="0" smtClean="0"/>
              <a:t>в Павильонном зале Малого Эрмитажа.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6232765"/>
            <a:ext cx="2131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пл. Дворцовая, д. 2</a:t>
            </a:r>
          </a:p>
        </p:txBody>
      </p:sp>
    </p:spTree>
    <p:extLst>
      <p:ext uri="{BB962C8B-B14F-4D97-AF65-F5344CB8AC3E}">
        <p14:creationId xmlns:p14="http://schemas.microsoft.com/office/powerpoint/2010/main" val="61516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8388424" cy="55922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504" y="332656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hlinkClick r:id="rId3" tooltip="Часы Петропавловского собора"/>
              </a:rPr>
              <a:t>Солнечные часы Петропавловского собора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673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8875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hlinkClick r:id="rId2" tooltip="Часы на башне Городской Думы"/>
              </a:rPr>
              <a:t>Часы на башне Городской Думы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78132"/>
            <a:ext cx="78875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Пожалуй, самые известные часы Петербурга, на которые поглядываю прохожие, гуляя по Невскому проспекту, находятся на башне бывшей Городской Думы. Установили их в 1884 году (хотя считается, что и до этого на башне был циферблат, который просто пришел в </a:t>
            </a:r>
            <a:r>
              <a:rPr lang="ru-RU" sz="2800" dirty="0" smtClean="0"/>
              <a:t>негодность).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296" y="3752165"/>
            <a:ext cx="3694772" cy="24254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1702" y="5808285"/>
            <a:ext cx="232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Невский проспект, 33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1702" y="3752165"/>
            <a:ext cx="38164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Автор этого механизма — часовщик Фридрих Винтер.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36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hlinkClick r:id="rId2" tooltip="Часы на Доме городских учреждений"/>
              </a:rPr>
              <a:t>Часы на Доме городских учреждений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Часы появились здесь сразу, тогда же, когда было построено здание — в 1904 году. Однако, как и многие старинные механизмы, этот пришел в негодность, и его пришлось заменить уже в наше время. Для этого мастера изучили исторический облик здания, так что новые часы отличаются от оригинала только «начинкой</a:t>
            </a:r>
            <a:r>
              <a:rPr lang="ru-RU" sz="2800" dirty="0" smtClean="0"/>
              <a:t>».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844" y="4653136"/>
            <a:ext cx="2794620" cy="18630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6146884"/>
            <a:ext cx="2006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Садовая ул., 55-57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65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576" y="188640"/>
            <a:ext cx="913311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800" b="1" u="sng" dirty="0">
                <a:solidFill>
                  <a:srgbClr val="0070C0"/>
                </a:solidFill>
              </a:rPr>
              <a:t>Часы–барометр на Малой Конюшенной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Несмотря на свой вполне классический вид, эти часы появились здесь после открытия пешеходной зоны — в 1998 году. Они показывают не только время, но и температуру, давление, дату и день недели. Правда, говорят, что со всем, кроме времени, у электронного механизма бывают проблемы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084" y="4149080"/>
            <a:ext cx="3550704" cy="23671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6146884"/>
            <a:ext cx="2564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Малая Конюшенная ул.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282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18864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hlinkClick r:id="rId2" tooltip="Часы с 24-часовым циферблатом"/>
              </a:rPr>
              <a:t>Часы с 24-часовым циферблатом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275" y="900775"/>
            <a:ext cx="864095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Прогуливаясь по Первой Красноармейской улице, вы вряд ли заметите эти необычные часы. Дело в том, что они находятся в башне-обсерватории института им. Д.И. Менделеева и обращены во двор. Примечательны они в первую очередь тем, что один из циферблатов насчитывает не 12, а целых 24 деления. Механизм был когда-то изготовлен мастерами немецкой фирмы «</a:t>
            </a:r>
            <a:r>
              <a:rPr lang="ru-RU" sz="2800" dirty="0" err="1"/>
              <a:t>Нейгер</a:t>
            </a:r>
            <a:r>
              <a:rPr lang="ru-RU" sz="2800" dirty="0"/>
              <a:t> и сыновья» по заказу самого ученого. Часы были самыми точными в городе и служили эталоном для всех прочих часов Санкт-Петербурга.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922" y="5229200"/>
            <a:ext cx="2011853" cy="13412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6348" y="6201103"/>
            <a:ext cx="315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ул. 1-я Красноармейская, д.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01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0070C0"/>
                </a:solidFill>
              </a:rPr>
              <a:t>Часы-фонтан «Наводнение»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898261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Петербурге находятся самые большие часы в мире — правда, они не совсем уличные. Чтобы увидеть уникальную скульптуру–фонтан, нужно заглянуть в бизнес–центр «Петровский Форт». Циферблатом служит карта города, часть которой всегда находится в воде, как и сам Петербург. Эти уникальные часы установлены в 2003 году, к 300–летнему юбилею города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695" y="4293096"/>
            <a:ext cx="3550704" cy="23671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2413" y="6321771"/>
            <a:ext cx="2424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Финляндский пр-т, 4а.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60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70C0"/>
                </a:solidFill>
              </a:rPr>
              <a:t>Солнечные </a:t>
            </a:r>
            <a:r>
              <a:rPr lang="ru-RU" sz="4000" b="1" u="sng" dirty="0">
                <a:solidFill>
                  <a:srgbClr val="0070C0"/>
                </a:solidFill>
              </a:rPr>
              <a:t>верстовые столбы</a:t>
            </a:r>
            <a:endParaRPr lang="ru-RU" sz="4000" u="sng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34771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В эпоху правления Екатерины II по дороге из Петербурга в Царское Село были установлены мраморные верстовые столбы, некоторые из которых сохранились и по сей день. Отыскать их можно на Московском проспекте и </a:t>
            </a:r>
            <a:r>
              <a:rPr lang="ru-RU" sz="2800" dirty="0" err="1"/>
              <a:t>Пулковском</a:t>
            </a:r>
            <a:r>
              <a:rPr lang="ru-RU" sz="2800" dirty="0"/>
              <a:t> шоссе, в которое проспект переходит. Первый столб установили у тогдашних границ города, на пересечении </a:t>
            </a:r>
            <a:r>
              <a:rPr lang="ru-RU" sz="2800" dirty="0" err="1"/>
              <a:t>царскосельской</a:t>
            </a:r>
            <a:r>
              <a:rPr lang="ru-RU" sz="2800" dirty="0"/>
              <a:t> дороги с рекой Фонтанкой. Каждый из путевых столбов был в свое время снабжен солнечными часами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722" y="4869160"/>
            <a:ext cx="2578596" cy="17190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1317" y="551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первый столб — на перекрестке Московского проспекта и набережной Фонтанки, последний — в Царском Селе, у Орловских ворот Екатерининского </a:t>
            </a:r>
            <a:r>
              <a:rPr lang="ru-RU" b="1" dirty="0" smtClean="0"/>
              <a:t>парка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58644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919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«Город спешащий»  к программе «Город на ладошке» (региональный компонент)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Миша</cp:lastModifiedBy>
  <cp:revision>21</cp:revision>
  <dcterms:created xsi:type="dcterms:W3CDTF">2018-12-17T08:41:13Z</dcterms:created>
  <dcterms:modified xsi:type="dcterms:W3CDTF">2020-09-02T18:19:26Z</dcterms:modified>
</cp:coreProperties>
</file>