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1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Светлана Шулепова" initials="СШ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0" autoAdjust="0"/>
    <p:restoredTop sz="91643" autoAdjust="0"/>
  </p:normalViewPr>
  <p:slideViewPr>
    <p:cSldViewPr>
      <p:cViewPr varScale="1">
        <p:scale>
          <a:sx n="65" d="100"/>
          <a:sy n="65" d="100"/>
        </p:scale>
        <p:origin x="-152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9CB0A4-3697-4BDE-8072-30EB86DFF79F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D1D72E-73E0-4179-BD4C-BEF286E161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024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D1D72E-73E0-4179-BD4C-BEF286E1615E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75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111DA-D7FB-4208-B840-A3FFE93C6D74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698C-26A2-4386-984F-FE4A9A899E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981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111DA-D7FB-4208-B840-A3FFE93C6D74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698C-26A2-4386-984F-FE4A9A899E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452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111DA-D7FB-4208-B840-A3FFE93C6D74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698C-26A2-4386-984F-FE4A9A899E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919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111DA-D7FB-4208-B840-A3FFE93C6D74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698C-26A2-4386-984F-FE4A9A899E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066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111DA-D7FB-4208-B840-A3FFE93C6D74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698C-26A2-4386-984F-FE4A9A899E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039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111DA-D7FB-4208-B840-A3FFE93C6D74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698C-26A2-4386-984F-FE4A9A899E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065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111DA-D7FB-4208-B840-A3FFE93C6D74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698C-26A2-4386-984F-FE4A9A899E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599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111DA-D7FB-4208-B840-A3FFE93C6D74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698C-26A2-4386-984F-FE4A9A899E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252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111DA-D7FB-4208-B840-A3FFE93C6D74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698C-26A2-4386-984F-FE4A9A899E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705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111DA-D7FB-4208-B840-A3FFE93C6D74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698C-26A2-4386-984F-FE4A9A899E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666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111DA-D7FB-4208-B840-A3FFE93C6D74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698C-26A2-4386-984F-FE4A9A899E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966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6111DA-D7FB-4208-B840-A3FFE93C6D74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65698C-26A2-4386-984F-FE4A9A899E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26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0"/>
            <a:ext cx="7772400" cy="460851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5445224"/>
            <a:ext cx="8496944" cy="1224136"/>
          </a:xfrm>
        </p:spPr>
        <p:txBody>
          <a:bodyPr>
            <a:normAutofit/>
          </a:bodyPr>
          <a:lstStyle/>
          <a:p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Ребята,  мы с вами живём в красивой и большой стране.  Имя её-Россия.  Россия- наша Родина. Родину не выбирают, она даётся человеку от рождения. </a:t>
            </a:r>
            <a:b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каждой стране есть главный город, который называют столицей . Столица России - город Москва.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31501"/>
            <a:ext cx="8064896" cy="5069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3989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7"/>
            <a:ext cx="8643128" cy="540059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539552" y="5733256"/>
            <a:ext cx="8136904" cy="864096"/>
          </a:xfrm>
        </p:spPr>
        <p:txBody>
          <a:bodyPr>
            <a:normAutofit fontScale="77500" lnSpcReduction="20000"/>
          </a:bodyPr>
          <a:lstStyle/>
          <a:p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площадь нашей страны - Красная </a:t>
            </a: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площадь. Красная площадь очень старая, ей очень много лет. В старину «красная» называли </a:t>
            </a: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то-то красивое. Красная площадь-значит красивая площадь.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571120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51315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6447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373216"/>
            <a:ext cx="8229600" cy="1224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красной площади находится Кремль, на его территории работает президент и правительство нашей страны. А что такое Кремль? Это крепость. Построили ее в давние времена, чтобы защищаться от врагов. Это много сторожевых башен, соединённых кирпичной стеной.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8280920" cy="5050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5558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46673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949280"/>
            <a:ext cx="8229600" cy="648072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   </a:t>
            </a:r>
            <a:r>
              <a:rPr lang="ru-RU" b="1" dirty="0" smtClean="0"/>
              <a:t>Самая </a:t>
            </a:r>
            <a:r>
              <a:rPr lang="ru-RU" b="1" dirty="0"/>
              <a:t>главная </a:t>
            </a:r>
            <a:r>
              <a:rPr lang="ru-RU" b="1" dirty="0" smtClean="0"/>
              <a:t>башня-Спасская</a:t>
            </a:r>
            <a:endParaRPr lang="ru-RU" dirty="0"/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8064896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47927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7058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589240"/>
            <a:ext cx="8229600" cy="126876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4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Спасской башне расположены главные часы нашей страны-Куранты. Это самые большие и точные часы в нашей стране. По ним сверяют время все жители России.  Бой этих часов мы </a:t>
            </a:r>
            <a:r>
              <a:rPr lang="ru-RU" sz="4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слушаем с экрана телевизора </a:t>
            </a:r>
            <a:r>
              <a:rPr lang="ru-RU" sz="4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Новогоднюю ночь.</a:t>
            </a:r>
            <a:endParaRPr lang="ru-RU" sz="4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0648"/>
            <a:ext cx="7632848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420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8758" y="231639"/>
            <a:ext cx="8229600" cy="427748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509120"/>
            <a:ext cx="8229600" cy="21602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Туристы со всего мира приезжают посмотреть на Кремль и Красную площадь.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 Кремля много интересных достопримечательностей. 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Один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них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Царь-пушка.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 пушка самая большая во всем мире. Изготавливалась она для защиты Кремля, но ни разу не выстрелила.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60648"/>
            <a:ext cx="7808193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65774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2657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373216"/>
            <a:ext cx="8229600" cy="12961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Еще один экспонат Кремля-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ЦАРЬ-КОЛОКОЛ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Колокол тоже очень большой. Отлили его русские мастера. И он никогда не звонил. В те времена в кремле случился пожар. Люди испугались, что колокол расплавится и стали поливать его водой. Из-за разницы температур, колокол треснул, и от него откололся кусок.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88652"/>
            <a:ext cx="7272808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063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062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4463" y="5877272"/>
            <a:ext cx="8542337" cy="86409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Украшением Красной площади можно считать и Храм Василия Блаженного. На храме много куполов, все они разные, и все по своему красивые.</a:t>
            </a:r>
          </a:p>
          <a:p>
            <a:endParaRPr lang="ru-RU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32656"/>
            <a:ext cx="6696744" cy="5444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21054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1054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941168"/>
            <a:ext cx="8229600" cy="191683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В память о солдатах, погибших в </a:t>
            </a:r>
            <a:r>
              <a:rPr lang="ru-RU" dirty="0" smtClean="0"/>
              <a:t>годы </a:t>
            </a:r>
            <a:r>
              <a:rPr lang="ru-RU" dirty="0"/>
              <a:t>Великой Отечественной войны, на Красной площади, у стен </a:t>
            </a:r>
            <a:r>
              <a:rPr lang="ru-RU" dirty="0" smtClean="0"/>
              <a:t>Кремля, находится мемориал «Могила неизвестного солдата» и горит </a:t>
            </a:r>
            <a:r>
              <a:rPr lang="ru-RU" dirty="0"/>
              <a:t>вечный </a:t>
            </a:r>
            <a:r>
              <a:rPr lang="ru-RU" dirty="0" smtClean="0"/>
              <a:t>огонь. Люди  приносят цветы к мемориалу, чтобы почтить память героев.</a:t>
            </a:r>
            <a:endParaRPr lang="ru-RU" dirty="0"/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86866"/>
            <a:ext cx="8084434" cy="4482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333783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993</TotalTime>
  <Words>316</Words>
  <Application>Microsoft Office PowerPoint</Application>
  <PresentationFormat>Экран (4:3)</PresentationFormat>
  <Paragraphs>12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 Шулепова</dc:creator>
  <cp:lastModifiedBy>татьяна иванова</cp:lastModifiedBy>
  <cp:revision>76</cp:revision>
  <dcterms:created xsi:type="dcterms:W3CDTF">2014-03-09T15:02:33Z</dcterms:created>
  <dcterms:modified xsi:type="dcterms:W3CDTF">2020-09-02T19:00:29Z</dcterms:modified>
</cp:coreProperties>
</file>