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EA907E-85CA-498F-8811-BD7A24BF8DD3}" type="datetimeFigureOut">
              <a:rPr lang="ru-RU" smtClean="0"/>
              <a:pPr/>
              <a:t>23.07.2020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9D581-9950-477F-B9BB-03BA507379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Pictures\look.com.ua-1411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44624" y="-819472"/>
            <a:ext cx="10972800" cy="82296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мастер-класса  для детей и родителей по изготовлению поделки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684584" y="2564904"/>
            <a:ext cx="10081120" cy="489654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«Новогоднее дерево»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4048" y="5517232"/>
            <a:ext cx="495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 воспитатель :Краснова Т.Ю.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look.com.ua-14111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27584" y="764704"/>
            <a:ext cx="7848872" cy="1224136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 помочь родителям с минимальными затратами сил и времени осуществлять целенаправленную работу по развитию мелкой моторики и творческому развитию детей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подготовительного дошкольного 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возраста в домашних условиях.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628801"/>
            <a:ext cx="8496944" cy="2319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Задачи:</a:t>
            </a:r>
          </a:p>
          <a:p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-Овладеть навыками по изготовлению поделки 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. </a:t>
            </a: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Сделать поделку совместно с детьми. Гордиться совместным трудом, беречь труд взрослых и детей.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</a:t>
            </a:r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Учиться понимать друг друга. Обсуждать процесс  совместной деятельности и  </a:t>
            </a: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результат.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Создать условия для совместной деятельности детей, родителей, воспитателя.</a:t>
            </a:r>
          </a:p>
          <a:p>
            <a:r>
              <a:rPr lang="ru-RU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 Воспитывать  эмоционально-положительное отношение к совместному творчеству.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ook.com.ua-1411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изготовления поделки нам понадобится: 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980728"/>
            <a:ext cx="6228184" cy="4032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ook.com.ua-1411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Ход работы:</a:t>
            </a:r>
            <a:b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Вырезаем полоску из гофрированной бумаги и растягиваем ее;</a:t>
            </a:r>
            <a:b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закручиваем край.</a:t>
            </a:r>
            <a:b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504" y="1196752"/>
            <a:ext cx="5236347" cy="322118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3968" y="2780928"/>
            <a:ext cx="4427984" cy="37890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ook.com.ua-14111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Собираем розу;</a:t>
            </a:r>
            <a:b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приклеиваем на розу на шар из пенопласта.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492896"/>
            <a:ext cx="4788024" cy="40324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1268760"/>
            <a:ext cx="4067944" cy="378903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ook.com.ua-1411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Оборачиваем плошку гофрированной бумагой;</a:t>
            </a:r>
            <a:b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украшаем лентой и </a:t>
            </a:r>
            <a:r>
              <a:rPr lang="ru-RU" sz="1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пайетками</a:t>
            </a: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дерево украшаем бусинками;</a:t>
            </a:r>
            <a:b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фиксируем дерево.</a:t>
            </a:r>
            <a:b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268760"/>
            <a:ext cx="3707904" cy="33123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1052736"/>
            <a:ext cx="3851920" cy="328498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 descr="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95736" y="3645024"/>
            <a:ext cx="4799535" cy="2861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ook.com.ua-1411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1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«Новогоднее дерево» готово.</a:t>
            </a:r>
            <a:endParaRPr lang="ru-RU" sz="1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1196752"/>
            <a:ext cx="4587973" cy="5661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look.com.ua-1411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295232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50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мастер-класса  для детей и родителей по изготовлению поделки </vt:lpstr>
      <vt:lpstr>Слайд 2</vt:lpstr>
      <vt:lpstr>Для изготовления поделки нам понадобится: </vt:lpstr>
      <vt:lpstr>Ход работы: Вырезаем полоску из гофрированной бумаги и растягиваем ее; закручиваем край. </vt:lpstr>
      <vt:lpstr>Собираем розу; приклеиваем на розу на шар из пенопласта.</vt:lpstr>
      <vt:lpstr>Оборачиваем плошку гофрированной бумагой; украшаем лентой и пайетками; дерево украшаем бусинками; фиксируем дерево. </vt:lpstr>
      <vt:lpstr>«Новогоднее дерево» готово.</vt:lpstr>
      <vt:lpstr>СПАСИБО ЗА ВНИМАНИЕ!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мастер-класса  для детей и родителей по изготовлению поделки</dc:title>
  <dc:creator>User</dc:creator>
  <cp:lastModifiedBy>Компик</cp:lastModifiedBy>
  <cp:revision>6</cp:revision>
  <dcterms:created xsi:type="dcterms:W3CDTF">2017-11-19T08:59:11Z</dcterms:created>
  <dcterms:modified xsi:type="dcterms:W3CDTF">2020-07-23T18:35:01Z</dcterms:modified>
</cp:coreProperties>
</file>