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57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17"/>
          <p:cNvGrpSpPr/>
          <p:nvPr/>
        </p:nvGrpSpPr>
        <p:grpSpPr>
          <a:xfrm>
            <a:off x="-36512" y="-27384"/>
            <a:ext cx="2592288" cy="3552395"/>
            <a:chOff x="-36512" y="-20538"/>
            <a:chExt cx="2592288" cy="2664296"/>
          </a:xfrm>
        </p:grpSpPr>
        <p:pic>
          <p:nvPicPr>
            <p:cNvPr id="19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flipV="1">
              <a:off x="336376" y="-20538"/>
              <a:ext cx="2219400" cy="810081"/>
            </a:xfrm>
            <a:prstGeom prst="rect">
              <a:avLst/>
            </a:prstGeom>
          </p:spPr>
        </p:pic>
        <p:pic>
          <p:nvPicPr>
            <p:cNvPr id="20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6200000" flipH="1" flipV="1">
              <a:off x="-741171" y="1129017"/>
              <a:ext cx="2219400" cy="810081"/>
            </a:xfrm>
            <a:prstGeom prst="rect">
              <a:avLst/>
            </a:prstGeom>
          </p:spPr>
        </p:pic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 flipV="1">
            <a:off x="1907704" y="68627"/>
            <a:ext cx="2685370" cy="130688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4564112" y="67491"/>
            <a:ext cx="2764283" cy="1345285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1763688" y="5441701"/>
            <a:ext cx="2835302" cy="1379847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570026" y="5441700"/>
            <a:ext cx="2836291" cy="1380328"/>
          </a:xfrm>
          <a:prstGeom prst="rect">
            <a:avLst/>
          </a:prstGeom>
        </p:spPr>
      </p:pic>
      <p:grpSp>
        <p:nvGrpSpPr>
          <p:cNvPr id="12" name="Группа 8"/>
          <p:cNvGrpSpPr/>
          <p:nvPr/>
        </p:nvGrpSpPr>
        <p:grpSpPr>
          <a:xfrm flipH="1" flipV="1">
            <a:off x="6708576" y="3621023"/>
            <a:ext cx="2435424" cy="3264363"/>
            <a:chOff x="6851552" y="-20537"/>
            <a:chExt cx="2435424" cy="2448272"/>
          </a:xfrm>
        </p:grpSpPr>
        <p:pic>
          <p:nvPicPr>
            <p:cNvPr id="10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flipV="1">
              <a:off x="7067576" y="-20537"/>
              <a:ext cx="2219400" cy="810081"/>
            </a:xfrm>
            <a:prstGeom prst="rect">
              <a:avLst/>
            </a:prstGeom>
          </p:spPr>
        </p:pic>
        <p:pic>
          <p:nvPicPr>
            <p:cNvPr id="11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6200000" flipH="1" flipV="1">
              <a:off x="6146893" y="912994"/>
              <a:ext cx="2219400" cy="810081"/>
            </a:xfrm>
            <a:prstGeom prst="rect">
              <a:avLst/>
            </a:prstGeom>
          </p:spPr>
        </p:pic>
      </p:grpSp>
      <p:grpSp>
        <p:nvGrpSpPr>
          <p:cNvPr id="15" name="Группа 11"/>
          <p:cNvGrpSpPr/>
          <p:nvPr/>
        </p:nvGrpSpPr>
        <p:grpSpPr>
          <a:xfrm flipV="1">
            <a:off x="-23664" y="3621021"/>
            <a:ext cx="2435424" cy="3264363"/>
            <a:chOff x="-36512" y="-20538"/>
            <a:chExt cx="2435424" cy="2448272"/>
          </a:xfrm>
        </p:grpSpPr>
        <p:pic>
          <p:nvPicPr>
            <p:cNvPr id="13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flipV="1">
              <a:off x="179512" y="-20538"/>
              <a:ext cx="2219400" cy="810081"/>
            </a:xfrm>
            <a:prstGeom prst="rect">
              <a:avLst/>
            </a:prstGeom>
          </p:spPr>
        </p:pic>
        <p:pic>
          <p:nvPicPr>
            <p:cNvPr id="14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6200000" flipH="1" flipV="1">
              <a:off x="-741171" y="912993"/>
              <a:ext cx="2219400" cy="810081"/>
            </a:xfrm>
            <a:prstGeom prst="rect">
              <a:avLst/>
            </a:prstGeom>
          </p:spPr>
        </p:pic>
      </p:grpSp>
      <p:grpSp>
        <p:nvGrpSpPr>
          <p:cNvPr id="18" name="Группа 14"/>
          <p:cNvGrpSpPr/>
          <p:nvPr/>
        </p:nvGrpSpPr>
        <p:grpSpPr>
          <a:xfrm flipH="1">
            <a:off x="6732240" y="-27383"/>
            <a:ext cx="2435424" cy="3264363"/>
            <a:chOff x="6851552" y="-20537"/>
            <a:chExt cx="2435424" cy="2448272"/>
          </a:xfrm>
        </p:grpSpPr>
        <p:pic>
          <p:nvPicPr>
            <p:cNvPr id="16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flipV="1">
              <a:off x="7067576" y="-20537"/>
              <a:ext cx="2219400" cy="810081"/>
            </a:xfrm>
            <a:prstGeom prst="rect">
              <a:avLst/>
            </a:prstGeom>
          </p:spPr>
        </p:pic>
        <p:pic>
          <p:nvPicPr>
            <p:cNvPr id="17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6200000" flipH="1" flipV="1">
              <a:off x="6146893" y="912994"/>
              <a:ext cx="2219400" cy="810081"/>
            </a:xfrm>
            <a:prstGeom prst="rect">
              <a:avLst/>
            </a:prstGeom>
          </p:spPr>
        </p:pic>
      </p:grp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574"/>
            </a:avLst>
          </a:prstGeom>
          <a:solidFill>
            <a:srgbClr val="660066"/>
          </a:solidFill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>
            <a:off x="7605664" y="103399"/>
            <a:ext cx="1456508" cy="1942011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11063" y="4834271"/>
            <a:ext cx="1456508" cy="194201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H="1" flipV="1">
            <a:off x="7596336" y="4834271"/>
            <a:ext cx="1456508" cy="1942011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1156" y="142840"/>
            <a:ext cx="1456508" cy="194201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-36512" y="-27384"/>
            <a:ext cx="2435424" cy="3264363"/>
            <a:chOff x="-36512" y="-20538"/>
            <a:chExt cx="2435424" cy="2448272"/>
          </a:xfrm>
        </p:grpSpPr>
        <p:pic>
          <p:nvPicPr>
            <p:cNvPr id="8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flipV="1">
              <a:off x="179512" y="-20538"/>
              <a:ext cx="2219400" cy="810081"/>
            </a:xfrm>
            <a:prstGeom prst="rect">
              <a:avLst/>
            </a:prstGeom>
          </p:spPr>
        </p:pic>
        <p:pic>
          <p:nvPicPr>
            <p:cNvPr id="9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6200000" flipH="1" flipV="1">
              <a:off x="-741171" y="912993"/>
              <a:ext cx="2219400" cy="810081"/>
            </a:xfrm>
            <a:prstGeom prst="rect">
              <a:avLst/>
            </a:prstGeom>
          </p:spPr>
        </p:pic>
      </p:grpSp>
      <p:grpSp>
        <p:nvGrpSpPr>
          <p:cNvPr id="10" name="Группа 9"/>
          <p:cNvGrpSpPr/>
          <p:nvPr/>
        </p:nvGrpSpPr>
        <p:grpSpPr>
          <a:xfrm flipH="1">
            <a:off x="6767771" y="0"/>
            <a:ext cx="2435424" cy="3264363"/>
            <a:chOff x="-36512" y="-20538"/>
            <a:chExt cx="2435424" cy="2448272"/>
          </a:xfrm>
        </p:grpSpPr>
        <p:pic>
          <p:nvPicPr>
            <p:cNvPr id="11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flipV="1">
              <a:off x="179512" y="-20538"/>
              <a:ext cx="2219400" cy="810081"/>
            </a:xfrm>
            <a:prstGeom prst="rect">
              <a:avLst/>
            </a:prstGeom>
          </p:spPr>
        </p:pic>
        <p:pic>
          <p:nvPicPr>
            <p:cNvPr id="12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6200000" flipH="1" flipV="1">
              <a:off x="-741171" y="912993"/>
              <a:ext cx="2219400" cy="810081"/>
            </a:xfrm>
            <a:prstGeom prst="rect">
              <a:avLst/>
            </a:prstGeom>
          </p:spPr>
        </p:pic>
      </p:grpSp>
      <p:grpSp>
        <p:nvGrpSpPr>
          <p:cNvPr id="13" name="Группа 12"/>
          <p:cNvGrpSpPr/>
          <p:nvPr/>
        </p:nvGrpSpPr>
        <p:grpSpPr>
          <a:xfrm flipV="1">
            <a:off x="-36512" y="3717032"/>
            <a:ext cx="2435424" cy="3264363"/>
            <a:chOff x="-36512" y="-20538"/>
            <a:chExt cx="2435424" cy="2448272"/>
          </a:xfrm>
        </p:grpSpPr>
        <p:pic>
          <p:nvPicPr>
            <p:cNvPr id="14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flipV="1">
              <a:off x="179512" y="-20538"/>
              <a:ext cx="2219400" cy="810081"/>
            </a:xfrm>
            <a:prstGeom prst="rect">
              <a:avLst/>
            </a:prstGeom>
          </p:spPr>
        </p:pic>
        <p:pic>
          <p:nvPicPr>
            <p:cNvPr id="15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6200000" flipH="1" flipV="1">
              <a:off x="-741171" y="912993"/>
              <a:ext cx="2219400" cy="810081"/>
            </a:xfrm>
            <a:prstGeom prst="rect">
              <a:avLst/>
            </a:prstGeom>
          </p:spPr>
        </p:pic>
      </p:grpSp>
      <p:grpSp>
        <p:nvGrpSpPr>
          <p:cNvPr id="16" name="Группа 15"/>
          <p:cNvGrpSpPr/>
          <p:nvPr/>
        </p:nvGrpSpPr>
        <p:grpSpPr>
          <a:xfrm flipH="1" flipV="1">
            <a:off x="6767771" y="3744416"/>
            <a:ext cx="2435424" cy="3264363"/>
            <a:chOff x="-36512" y="-20538"/>
            <a:chExt cx="2435424" cy="2448272"/>
          </a:xfrm>
        </p:grpSpPr>
        <p:pic>
          <p:nvPicPr>
            <p:cNvPr id="17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flipV="1">
              <a:off x="179512" y="-20538"/>
              <a:ext cx="2219400" cy="810081"/>
            </a:xfrm>
            <a:prstGeom prst="rect">
              <a:avLst/>
            </a:prstGeom>
          </p:spPr>
        </p:pic>
        <p:pic>
          <p:nvPicPr>
            <p:cNvPr id="18" name="Объект 3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 rot="16200000" flipH="1" flipV="1">
              <a:off x="-741171" y="912993"/>
              <a:ext cx="2219400" cy="810081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9" name="Рамка 1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  <a:solidFill>
            <a:srgbClr val="660066"/>
          </a:solidFill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Объект 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6200000">
            <a:off x="7259359" y="4904733"/>
            <a:ext cx="2959200" cy="810081"/>
          </a:xfrm>
          <a:prstGeom prst="rect">
            <a:avLst/>
          </a:prstGeom>
        </p:spPr>
      </p:pic>
      <p:pic>
        <p:nvPicPr>
          <p:cNvPr id="26" name="Объект 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 flipH="1">
            <a:off x="-1098223" y="4904733"/>
            <a:ext cx="2959200" cy="810081"/>
          </a:xfrm>
          <a:prstGeom prst="rect">
            <a:avLst/>
          </a:prstGeom>
        </p:spPr>
      </p:pic>
      <p:pic>
        <p:nvPicPr>
          <p:cNvPr id="15" name="Объект 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 flipV="1">
            <a:off x="7283023" y="1143188"/>
            <a:ext cx="2959200" cy="810081"/>
          </a:xfrm>
          <a:prstGeom prst="rect">
            <a:avLst/>
          </a:prstGeom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6200000" flipH="1" flipV="1">
            <a:off x="-1111071" y="1143188"/>
            <a:ext cx="2959200" cy="8100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2511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2511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Рамка 10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759"/>
            </a:avLst>
          </a:prstGeom>
          <a:solidFill>
            <a:srgbClr val="660066"/>
          </a:solidFill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2130425"/>
            <a:ext cx="1512168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3886200"/>
            <a:ext cx="2160240" cy="6949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ФОТО РАЗОБРАТЬ\для работы\Новая папка (2)\Новая папка (12)\e29RvD9RU-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08720"/>
            <a:ext cx="8352928" cy="496855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ТО РАЗОБРАТЬ\для работы\Новая папка (2)\Новая папка (12)\3cVakHDo5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064896" cy="626469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ТО РАЗОБРАТЬ\для работы\Новая папка (2)\Новая папка (12)\XNkg6Tzlqp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280920" cy="612068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 РАЗОБРАТЬ\для работы\Новая папка (2)\Новая папка (12)\fLeb9HKWoY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8352928" cy="597666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ФОТО РАЗОБРАТЬ\для работы\Новая папка (2)\Новая папка (12)\G1zKEQnJmp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4104456" cy="619268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123" name="Picture 3" descr="D:\ФОТО РАЗОБРАТЬ\для работы\Новая папка (2)\Новая папка (12)\bz0SHdLzfY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48680"/>
            <a:ext cx="4320480" cy="619268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16">
  <a:themeElements>
    <a:clrScheme name="Другая 165">
      <a:dk1>
        <a:sysClr val="windowText" lastClr="0153FE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0040"/>
      </a:hlink>
      <a:folHlink>
        <a:srgbClr val="0000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Тема16</Template>
  <TotalTime>12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Тема16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4</cp:revision>
  <dcterms:created xsi:type="dcterms:W3CDTF">2018-09-25T20:07:57Z</dcterms:created>
  <dcterms:modified xsi:type="dcterms:W3CDTF">2020-09-02T18:21:39Z</dcterms:modified>
</cp:coreProperties>
</file>