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2" r:id="rId5"/>
    <p:sldId id="268" r:id="rId6"/>
    <p:sldId id="275" r:id="rId7"/>
    <p:sldId id="279" r:id="rId8"/>
    <p:sldId id="285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487D4657-62A1-46F9-AC8A-8EF9984E060A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E16F4A60-8EA6-4AFB-B3F3-18243E7C8C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E51E8-7A12-41F6-B9E6-5DA34C5B11F4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0A5AA0-F25B-4521-9743-0780D2B5DA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2AC825-6B2D-4B7D-98CF-C050CD245BF0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79CA96-C21B-4EEE-8E46-84F1C67ACD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A63E2B92-1EC7-45D3-A6BA-BE1373CB9812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8AF0B5FD-070F-40E3-91D4-15396C1EF0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1C6D0FF9-702A-40E8-B27F-D1DFE3F8FD57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5CA3745E-A21A-460A-8016-282BB2C3F5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367FEA-B8AC-40B9-A416-2E8503B9EA49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1CD5CC-BAA4-41B0-A5BD-4124279B68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37BC05-868C-45DD-9167-E8023BDA3989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59A438-16DA-4413-9893-3A55F0B10A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E5ED8B4F-4C56-47EA-9BB7-EDD4BB91E8D5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9ECD5B8B-76CE-45F7-AB9A-AC1F0C244B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577C83-0954-416C-BBB5-F0686A4EBF4B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C2AD4-7CC7-4DA1-B15E-45E1368137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F514CBA5-75F2-427B-8AD3-A5DE78E73A03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FEF0D7E9-4C8F-4900-8365-A1B2A40A36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268277D8-5E5C-4A60-903E-985579DD1F20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CC4EBD33-4019-4044-939A-A1C8700063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29C8024-F70D-4FC2-83B2-ED7739366F24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90343CE-B319-41FB-94E5-F9FD63E6D8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-fotki.yandex.ru/get/4510/novprospekt.7/0_46e39_19d06ba1_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56592" y="117568"/>
            <a:ext cx="4762500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99792" y="908720"/>
            <a:ext cx="381642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ОСЕНЬ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6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2052" name="Picture 4" descr="C:\Users\Samsung\Google Диск\добро\написать\два года\new\картинки осень\6542060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00709"/>
            <a:ext cx="4679950" cy="351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2000" dirty="0" smtClean="0"/>
              <a:t>Посмотрите на эту картинку. Какая необычная природа! Какие разноцветные листья – красные, желтые, оранжевые! Почему все такое пестрое? Это значит наступила осень! Давайте познакомимся с этим временем года получше!</a:t>
            </a:r>
          </a:p>
        </p:txBody>
      </p:sp>
      <p:pic>
        <p:nvPicPr>
          <p:cNvPr id="5" name="Содержимое 4" descr="81813035719096.pn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1259632" y="1772816"/>
            <a:ext cx="6264696" cy="46915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772816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Осенью листья меняют свой цвет потому, что с наступлением осени солнышко светит все меньше, и им не хватает солнечного цвета, чтобы оставаться зелеными.</a:t>
            </a:r>
            <a:br>
              <a:rPr lang="ru-RU" sz="2000" dirty="0" smtClean="0"/>
            </a:br>
            <a:r>
              <a:rPr lang="ru-RU" sz="2000" dirty="0" smtClean="0"/>
              <a:t>Осенью на улице начинает холодать. Люди одеваются теплее чем летом – в теплые шапки, пальто и куртки, переобуваются в ботинки и сапоги.</a:t>
            </a:r>
          </a:p>
        </p:txBody>
      </p:sp>
      <p:pic>
        <p:nvPicPr>
          <p:cNvPr id="6148" name="Picture 3" descr="C:\Users\Samsung\Google Диск\добро\написать\два года\new\картинки осень\948c2d6a14eet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01076">
            <a:off x="5411999" y="2166744"/>
            <a:ext cx="2717697" cy="3240360"/>
          </a:xfrm>
        </p:spPr>
      </p:pic>
      <p:pic>
        <p:nvPicPr>
          <p:cNvPr id="6147" name="Picture 2" descr="C:\Users\Samsung\Google Диск\добро\написать\два года\new\картинки осень\4e76e24926ad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258302">
            <a:off x="701309" y="2215542"/>
            <a:ext cx="2592288" cy="325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http://img-fotki.yandex.ru/get/5113/111874181.4e/0_8c134_7b03fa1c_X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977680"/>
            <a:ext cx="4291853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48478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Постепенно дни становятся короче, а ночи длиннее. Вечером быстро начинает темнеть. Часто к концу нашей прогулки на улице уже совсем темно.</a:t>
            </a:r>
            <a:br>
              <a:rPr lang="ru-RU" sz="2000" dirty="0" smtClean="0"/>
            </a:br>
            <a:r>
              <a:rPr lang="ru-RU" sz="2000" dirty="0" smtClean="0"/>
              <a:t>Вместе с холодами осенью начинаются дожди. Все чаще моросит осенний дождик. Люди ходят под зонтиками, на улице много луж.</a:t>
            </a:r>
          </a:p>
        </p:txBody>
      </p:sp>
      <p:pic>
        <p:nvPicPr>
          <p:cNvPr id="8196" name="Picture 6" descr="http://animashki2010.ucoz.ru/_ph/17/2/70565364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61656"/>
            <a:ext cx="4052902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Содержимое 4" descr="maxresdefault.jpg"/>
          <p:cNvPicPr>
            <a:picLocks noGrp="1" noChangeAspect="1"/>
          </p:cNvPicPr>
          <p:nvPr>
            <p:ph sz="quarter" idx="1"/>
          </p:nvPr>
        </p:nvPicPr>
        <p:blipFill>
          <a:blip r:embed="rId3" cstate="email"/>
          <a:stretch>
            <a:fillRect/>
          </a:stretch>
        </p:blipFill>
        <p:spPr>
          <a:xfrm rot="10800000" flipV="1">
            <a:off x="395536" y="1484784"/>
            <a:ext cx="3168352" cy="2396036"/>
          </a:xfrm>
        </p:spPr>
      </p:pic>
      <p:pic>
        <p:nvPicPr>
          <p:cNvPr id="6" name="Picture 2" descr="C:\Users\Samsung\Google Диск\добро\написать\два года\new\картинки осень\времена-год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933056"/>
            <a:ext cx="2102187" cy="27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photos.lifeisphoto.ru/104/0/104414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556792"/>
            <a:ext cx="3240871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sz="1600" dirty="0" smtClean="0"/>
              <a:t>Начинается пора листопада. Листья осыпаются с деревьев и покрывают все вокруг. </a:t>
            </a:r>
            <a:r>
              <a:rPr lang="en-US" sz="1600" dirty="0" err="1" smtClean="0"/>
              <a:t>Порывы</a:t>
            </a:r>
            <a:r>
              <a:rPr lang="en-US" sz="1600" dirty="0" smtClean="0"/>
              <a:t> </a:t>
            </a:r>
            <a:r>
              <a:rPr lang="en-US" sz="1600" dirty="0" err="1" smtClean="0"/>
              <a:t>ветра</a:t>
            </a:r>
            <a:r>
              <a:rPr lang="en-US" sz="1600" dirty="0" smtClean="0"/>
              <a:t> </a:t>
            </a:r>
            <a:r>
              <a:rPr lang="en-US" sz="1600" dirty="0" err="1" smtClean="0"/>
              <a:t>срывают</a:t>
            </a:r>
            <a:r>
              <a:rPr lang="en-US" sz="1600" dirty="0" smtClean="0"/>
              <a:t> с </a:t>
            </a:r>
            <a:r>
              <a:rPr lang="en-US" sz="1600" dirty="0" err="1" smtClean="0"/>
              <a:t>деревьев</a:t>
            </a:r>
            <a:r>
              <a:rPr lang="en-US" sz="1600" dirty="0" smtClean="0"/>
              <a:t> </a:t>
            </a:r>
            <a:r>
              <a:rPr lang="en-US" sz="1600" dirty="0" err="1" smtClean="0"/>
              <a:t>желтые</a:t>
            </a:r>
            <a:r>
              <a:rPr lang="en-US" sz="1600" dirty="0" smtClean="0"/>
              <a:t>, </a:t>
            </a:r>
            <a:r>
              <a:rPr lang="en-US" sz="1600" dirty="0" err="1" smtClean="0"/>
              <a:t>багряные</a:t>
            </a:r>
            <a:r>
              <a:rPr lang="en-US" sz="1600" dirty="0" smtClean="0"/>
              <a:t> и </a:t>
            </a:r>
            <a:r>
              <a:rPr lang="en-US" sz="1600" dirty="0" err="1" smtClean="0"/>
              <a:t>лиловые</a:t>
            </a:r>
            <a:r>
              <a:rPr lang="en-US" sz="1600" dirty="0" smtClean="0"/>
              <a:t> </a:t>
            </a:r>
            <a:r>
              <a:rPr lang="en-US" sz="1600" dirty="0" err="1" smtClean="0"/>
              <a:t>листья</a:t>
            </a:r>
            <a:r>
              <a:rPr lang="en-US" sz="1600" dirty="0" smtClean="0"/>
              <a:t>, </a:t>
            </a:r>
            <a:r>
              <a:rPr lang="en-US" sz="1600" dirty="0" err="1" smtClean="0"/>
              <a:t>которые</a:t>
            </a:r>
            <a:r>
              <a:rPr lang="en-US" sz="1600" dirty="0" smtClean="0"/>
              <a:t> </a:t>
            </a:r>
            <a:r>
              <a:rPr lang="en-US" sz="1600" dirty="0" err="1" smtClean="0"/>
              <a:t>устилают</a:t>
            </a:r>
            <a:r>
              <a:rPr lang="en-US" sz="1600" dirty="0" smtClean="0"/>
              <a:t> </a:t>
            </a:r>
            <a:r>
              <a:rPr lang="ru-RU" sz="1600" dirty="0" err="1" smtClean="0"/>
              <a:t>з</a:t>
            </a:r>
            <a:r>
              <a:rPr lang="en-US" sz="1600" dirty="0" err="1" smtClean="0"/>
              <a:t>емлю</a:t>
            </a:r>
            <a:r>
              <a:rPr lang="en-US" sz="1600" dirty="0" smtClean="0"/>
              <a:t> </a:t>
            </a:r>
            <a:r>
              <a:rPr lang="en-US" sz="1600" dirty="0" err="1" smtClean="0"/>
              <a:t>пестрым</a:t>
            </a:r>
            <a:r>
              <a:rPr lang="en-US" sz="1600" dirty="0" smtClean="0"/>
              <a:t> </a:t>
            </a:r>
            <a:r>
              <a:rPr lang="en-US" sz="1600" dirty="0" err="1" smtClean="0"/>
              <a:t>ковром</a:t>
            </a:r>
            <a:r>
              <a:rPr lang="en-US" sz="1600" dirty="0" smtClean="0"/>
              <a:t>. </a:t>
            </a:r>
            <a:endParaRPr lang="ru-RU" sz="1600" dirty="0" smtClean="0"/>
          </a:p>
        </p:txBody>
      </p:sp>
      <p:sp>
        <p:nvSpPr>
          <p:cNvPr id="14339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2" descr="C:\Users\Samsung\Google Диск\добро\написать\два года\new\картинки осень\4e76e24926ad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3364738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4341" name="Picture 3" descr="C:\Users\Samsung\Google Диск\добро\написать\два года\new\картинки осень\1245185886_nature_seasons_autumn_autumn_leaves_016261_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492896"/>
            <a:ext cx="3960440" cy="297107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2000" smtClean="0"/>
              <a:t>Осенью многие птицы улетают на юг – в теплые страны. Они улетают потому, что осенью и зимой очень холодно, птицам нечего есть – исчезают насекомые и растения - трава и листья деревьев.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Picture 2" descr="C:\Users\Samsung\Google Диск\добро\написать\два года\new\картинки осень\птицы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5518150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1509" name="Picture 3" descr="C:\Users\Samsung\Google Диск\добро\написать\два года\new\картинки осень\8b9e4fa0629e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12776"/>
            <a:ext cx="2808312" cy="40648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Осенью звери стараются сделать побольше запасов еды на зиму. Ведь зимой добыть еду не так уж просто! 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4" name="Picture 2" descr="C:\Users\Samsung\Google Диск\добро\написать\два года\new\картинки осень\звери 0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3960440" cy="33008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5605" name="Picture 3" descr="C:\Users\Samsung\Google Диск\добро\написать\два года\new\картинки осень\звери a_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916832"/>
            <a:ext cx="4229100" cy="31718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611188" y="-242888"/>
            <a:ext cx="8229600" cy="1143001"/>
          </a:xfrm>
        </p:spPr>
        <p:txBody>
          <a:bodyPr/>
          <a:lstStyle/>
          <a:p>
            <a:pPr eaLnBrk="1" hangingPunct="1"/>
            <a:r>
              <a:rPr lang="ru-RU" sz="2000" dirty="0" smtClean="0"/>
              <a:t>Давайте вместе с вами</a:t>
            </a:r>
            <a:r>
              <a:rPr lang="ru-RU" dirty="0" smtClean="0"/>
              <a:t> </a:t>
            </a:r>
            <a:r>
              <a:rPr lang="ru-RU" sz="2000" dirty="0" smtClean="0"/>
              <a:t>вспомним все признаки осени снова. Назовем каждый из них:</a:t>
            </a:r>
            <a:endParaRPr lang="ru-RU" dirty="0" smtClean="0"/>
          </a:p>
        </p:txBody>
      </p:sp>
      <p:pic>
        <p:nvPicPr>
          <p:cNvPr id="31747" name="Picture 2" descr="C:\Users\Samsung\Google Диск\добро\написать\два года\new\картинки осень\1245185886_nature_seasons_autumn_autumn_leaves_016261_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1520" y="1196975"/>
            <a:ext cx="2944813" cy="220821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1748" name="Picture 3" descr="C:\Users\Samsung\Google Диск\добро\написать\два года\new\картинки осень\ac7e4aab98d5ce14d69ac77a51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1378" y="1484784"/>
            <a:ext cx="2476183" cy="19804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31749" name="Picture 4" descr="C:\Users\Samsung\Google Диск\добро\написать\два года\new\картинки осень\4e76e24926ad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58875"/>
            <a:ext cx="2701208" cy="345616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pic>
        <p:nvPicPr>
          <p:cNvPr id="31750" name="Picture 5" descr="C:\Users\Samsung\Google Диск\добро\написать\два года\new\картинки осень\птицы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05064"/>
            <a:ext cx="2987675" cy="22415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8" name="Picture 3" descr="C:\Users\Samsung\Google Диск\добро\написать\два года\new\картинки осень\звери a_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581128"/>
            <a:ext cx="2267744" cy="17008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232</TotalTime>
  <Words>192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Слайд 1</vt:lpstr>
      <vt:lpstr>Посмотрите на эту картинку. Какая необычная природа! Какие разноцветные листья – красные, желтые, оранжевые! Почему все такое пестрое? Это значит наступила осень! Давайте познакомимся с этим временем года получше!</vt:lpstr>
      <vt:lpstr>Осенью листья меняют свой цвет потому, что с наступлением осени солнышко светит все меньше, и им не хватает солнечного цвета, чтобы оставаться зелеными. Осенью на улице начинает холодать. Люди одеваются теплее чем летом – в теплые шапки, пальто и куртки, переобуваются в ботинки и сапоги.</vt:lpstr>
      <vt:lpstr>Постепенно дни становятся короче, а ночи длиннее. Вечером быстро начинает темнеть. Часто к концу нашей прогулки на улице уже совсем темно. Вместе с холодами осенью начинаются дожди. Все чаще моросит осенний дождик. Люди ходят под зонтиками, на улице много луж.</vt:lpstr>
      <vt:lpstr>Начинается пора листопада. Листья осыпаются с деревьев и покрывают все вокруг. Порывы ветра срывают с деревьев желтые, багряные и лиловые листья, которые устилают землю пестрым ковром. </vt:lpstr>
      <vt:lpstr>Осенью многие птицы улетают на юг – в теплые страны. Они улетают потому, что осенью и зимой очень холодно, птицам нечего есть – исчезают насекомые и растения - трава и листья деревьев.</vt:lpstr>
      <vt:lpstr>Осенью звери стараются сделать побольше запасов еды на зиму. Ведь зимой добыть еду не так уж просто! </vt:lpstr>
      <vt:lpstr>Давайте вместе с вами вспомним все признаки осени снова. Назовем каждый из них: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Windows User</cp:lastModifiedBy>
  <cp:revision>33</cp:revision>
  <dcterms:created xsi:type="dcterms:W3CDTF">2012-09-26T17:43:06Z</dcterms:created>
  <dcterms:modified xsi:type="dcterms:W3CDTF">2020-09-02T11:20:06Z</dcterms:modified>
</cp:coreProperties>
</file>