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63" r:id="rId3"/>
    <p:sldId id="264" r:id="rId4"/>
    <p:sldId id="262" r:id="rId5"/>
    <p:sldId id="260" r:id="rId6"/>
    <p:sldId id="265" r:id="rId7"/>
  </p:sldIdLst>
  <p:sldSz cx="9144000" cy="6858000" type="screen4x3"/>
  <p:notesSz cx="6858000" cy="9144000"/>
  <p:custDataLst>
    <p:tags r:id="rId1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74A"/>
    <a:srgbClr val="3399FF"/>
    <a:srgbClr val="666699"/>
    <a:srgbClr val="E5907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84583" autoAdjust="0"/>
  </p:normalViewPr>
  <p:slideViewPr>
    <p:cSldViewPr>
      <p:cViewPr varScale="1">
        <p:scale>
          <a:sx n="74" d="100"/>
          <a:sy n="74" d="100"/>
        </p:scale>
        <p:origin x="-154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764" y="5157192"/>
            <a:ext cx="8820472" cy="1440160"/>
          </a:xfrm>
        </p:spPr>
        <p:txBody>
          <a:bodyPr/>
          <a:lstStyle>
            <a:lvl1pPr>
              <a:defRPr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520259"/>
            <a:ext cx="21336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520259"/>
            <a:ext cx="28956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Текст 2"/>
          <p:cNvSpPr>
            <a:spLocks noGrp="1"/>
          </p:cNvSpPr>
          <p:nvPr>
            <p:ph idx="1"/>
          </p:nvPr>
        </p:nvSpPr>
        <p:spPr>
          <a:xfrm>
            <a:off x="179512" y="1844824"/>
            <a:ext cx="8856984" cy="4392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648072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2060848"/>
            <a:ext cx="4112163" cy="4093915"/>
          </a:xfrm>
        </p:spPr>
        <p:txBody>
          <a:bodyPr/>
          <a:lstStyle>
            <a:lvl1pPr>
              <a:defRPr sz="2800"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2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08309" y="2060848"/>
            <a:ext cx="4112163" cy="4093915"/>
          </a:xfrm>
        </p:spPr>
        <p:txBody>
          <a:bodyPr/>
          <a:lstStyle>
            <a:lvl1pPr>
              <a:defRPr sz="2800"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2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648072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844824"/>
            <a:ext cx="8856984" cy="4392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2">
              <a:lumMod val="20000"/>
              <a:lumOff val="8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/>
              <a:t>Ребенок и семья в цифровом пространстве</a:t>
            </a:r>
            <a:endParaRPr lang="ru-RU" sz="4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4149080"/>
            <a:ext cx="35638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Подготовила Воспитатель Злобина А.О</a:t>
            </a:r>
          </a:p>
          <a:p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ДОУ МО Янтарный городской округ Д/С № 2 «Ветерок»</a:t>
            </a:r>
            <a:endParaRPr lang="ru-RU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332656"/>
            <a:ext cx="6480720" cy="122413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опыт детского сада по работе в дистанционном формате</a:t>
            </a:r>
            <a:endParaRPr lang="ru-RU" sz="3600" dirty="0"/>
          </a:p>
        </p:txBody>
      </p:sp>
      <p:sp>
        <p:nvSpPr>
          <p:cNvPr id="24" name="Line 253"/>
          <p:cNvSpPr>
            <a:spLocks noChangeShapeType="1"/>
          </p:cNvSpPr>
          <p:nvPr/>
        </p:nvSpPr>
        <p:spPr bwMode="gray">
          <a:xfrm>
            <a:off x="2435696" y="5277937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" name="Rectangle 254"/>
          <p:cNvSpPr>
            <a:spLocks noChangeArrowheads="1"/>
          </p:cNvSpPr>
          <p:nvPr/>
        </p:nvSpPr>
        <p:spPr bwMode="gray">
          <a:xfrm rot="3419336">
            <a:off x="2151533" y="4701675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6" name="Text Box 255"/>
          <p:cNvSpPr txBox="1">
            <a:spLocks noChangeArrowheads="1"/>
          </p:cNvSpPr>
          <p:nvPr/>
        </p:nvSpPr>
        <p:spPr bwMode="gray">
          <a:xfrm>
            <a:off x="2207096" y="474453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2435696" y="2763337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2079525" y="2187075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3502496" y="2274387"/>
            <a:ext cx="18473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endParaRPr lang="en-US" sz="2400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2207096" y="222993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>
            <a:off x="2435696" y="3601537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2151533" y="3025275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3" name="Text Box 262"/>
          <p:cNvSpPr txBox="1">
            <a:spLocks noChangeArrowheads="1"/>
          </p:cNvSpPr>
          <p:nvPr/>
        </p:nvSpPr>
        <p:spPr bwMode="gray">
          <a:xfrm>
            <a:off x="2207096" y="306813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2437284" y="4438150"/>
            <a:ext cx="4799012" cy="1587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419336">
            <a:off x="2151533" y="3863475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6" name="Text Box 265"/>
          <p:cNvSpPr txBox="1">
            <a:spLocks noChangeArrowheads="1"/>
          </p:cNvSpPr>
          <p:nvPr/>
        </p:nvSpPr>
        <p:spPr bwMode="gray">
          <a:xfrm>
            <a:off x="2207096" y="390633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37" name="Line 266"/>
          <p:cNvSpPr>
            <a:spLocks noChangeShapeType="1"/>
          </p:cNvSpPr>
          <p:nvPr/>
        </p:nvSpPr>
        <p:spPr bwMode="gray">
          <a:xfrm>
            <a:off x="2435696" y="6138362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Rectangle 267"/>
          <p:cNvSpPr>
            <a:spLocks noChangeArrowheads="1"/>
          </p:cNvSpPr>
          <p:nvPr/>
        </p:nvSpPr>
        <p:spPr bwMode="ltGray">
          <a:xfrm rot="3419336">
            <a:off x="2151533" y="5562100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9" name="Text Box 268"/>
          <p:cNvSpPr txBox="1">
            <a:spLocks noChangeArrowheads="1"/>
          </p:cNvSpPr>
          <p:nvPr/>
        </p:nvSpPr>
        <p:spPr bwMode="gray">
          <a:xfrm>
            <a:off x="2207096" y="560496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40" name="Text Box 269"/>
          <p:cNvSpPr txBox="1">
            <a:spLocks noChangeArrowheads="1"/>
          </p:cNvSpPr>
          <p:nvPr/>
        </p:nvSpPr>
        <p:spPr bwMode="gray">
          <a:xfrm>
            <a:off x="2987824" y="3140968"/>
            <a:ext cx="2813142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YouTube-канал</a:t>
            </a:r>
            <a:endParaRPr lang="ru-RU" sz="2800" b="1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 Box 270"/>
          <p:cNvSpPr txBox="1">
            <a:spLocks noChangeArrowheads="1"/>
          </p:cNvSpPr>
          <p:nvPr/>
        </p:nvSpPr>
        <p:spPr bwMode="gray">
          <a:xfrm>
            <a:off x="2771800" y="3933056"/>
            <a:ext cx="5205145" cy="8925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Социальные мессенджеры</a:t>
            </a:r>
          </a:p>
          <a:p>
            <a:pPr eaLnBrk="0" hangingPunct="0"/>
            <a:endParaRPr lang="en-US" sz="2400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42" name="Text Box 271"/>
          <p:cNvSpPr txBox="1">
            <a:spLocks noChangeArrowheads="1"/>
          </p:cNvSpPr>
          <p:nvPr/>
        </p:nvSpPr>
        <p:spPr bwMode="gray">
          <a:xfrm>
            <a:off x="2987824" y="4797152"/>
            <a:ext cx="4041491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Сервис 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Google Forms</a:t>
            </a:r>
            <a:endParaRPr lang="en-US" sz="2800" b="1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 Box 272"/>
          <p:cNvSpPr txBox="1">
            <a:spLocks noChangeArrowheads="1"/>
          </p:cNvSpPr>
          <p:nvPr/>
        </p:nvSpPr>
        <p:spPr bwMode="gray">
          <a:xfrm>
            <a:off x="2987824" y="5661248"/>
            <a:ext cx="4452437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Arial" charset="0"/>
              </a:rPr>
              <a:t>Электронная почта ДОУ</a:t>
            </a:r>
            <a:endParaRPr lang="en-US" sz="2800" b="1" dirty="0">
              <a:solidFill>
                <a:schemeClr val="bg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987824" y="2204864"/>
            <a:ext cx="1895327" cy="52322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Сайт ДОУ</a:t>
            </a:r>
            <a:endParaRPr lang="ru-RU" sz="2800" b="1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Пять плюсов дистанционного взаимодействия для родителей</a:t>
            </a: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755576" y="1772816"/>
            <a:ext cx="4112163" cy="4093915"/>
          </a:xfrm>
        </p:spPr>
        <p:txBody>
          <a:bodyPr>
            <a:noAutofit/>
          </a:bodyPr>
          <a:lstStyle/>
          <a:p>
            <a:pPr lvl="0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Возможность оперативно получать информацию о текущих и предстоящих событиях в группе.</a:t>
            </a:r>
          </a:p>
          <a:p>
            <a:pPr lvl="0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Отсутствие ограничений во времени – можно принять участие в предлагаемом мероприятии в любой момент.</a:t>
            </a:r>
          </a:p>
          <a:p>
            <a:pPr lvl="0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Удобство – можно посетить мастер-класс или получить консультацию, не выходя с работы или из дома.</a:t>
            </a:r>
          </a:p>
          <a:p>
            <a:pPr lvl="0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Возможность узнать, какие технологии педагоги используют в работе с детьми.</a:t>
            </a:r>
          </a:p>
          <a:p>
            <a:pPr lvl="0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Возможность активно участвовать в жизни детского сада и получать адресную психолого-педагогическую поддержку.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609" y="2420888"/>
            <a:ext cx="3170289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5121031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Ребенок учится самообразовываться, учится быть самостоятельным, самоорганизовываться.</a:t>
            </a:r>
          </a:p>
          <a:p>
            <a:pPr lvl="0"/>
            <a:r>
              <a:rPr lang="ru-RU" dirty="0" smtClean="0"/>
              <a:t>Семья может быть мобильной и обеспечить возможность учебы для ребенка везде, где есть интернет.</a:t>
            </a:r>
          </a:p>
          <a:p>
            <a:pPr lvl="0"/>
            <a:r>
              <a:rPr lang="ru-RU" dirty="0" smtClean="0"/>
              <a:t>Возможности интернета в подборе яркого, красочного демонстрационного материала, использование видео- и аудиоконтента, что способствует не только удержанию внимания, но и развитию клипового мышления.</a:t>
            </a:r>
          </a:p>
          <a:p>
            <a:pPr lvl="0"/>
            <a:r>
              <a:rPr lang="ru-RU" dirty="0" smtClean="0"/>
              <a:t>В нынешних условиях родители могут участвовать вместе с детьми в учебном процессе. Можно сказать, что они стали активными его участниками.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Плюсы дистанционного взаимодействия для детей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2400" b="1" dirty="0" smtClean="0"/>
              <a:t>Необходимо вовлекать родителей единое информационное образовательное пространство детского сада; расширять спектр форм взаимодействия с родителями посредством ИКТ; стимулировать социальную активность родителей, развивать самопомощь и взаимопомощь в решении вопросов воспитания детей; создавать атмосферу взаимопонимания, общности интересов родителей и педколлектива детского сада.</a:t>
            </a:r>
          </a:p>
          <a:p>
            <a:r>
              <a:rPr lang="ru-RU" sz="2400" b="1" dirty="0" smtClean="0"/>
              <a:t> Для взаимодействия с родителями можно использовать режим онлайн, организовывая конференции таким образом проводя собрание.</a:t>
            </a:r>
          </a:p>
          <a:p>
            <a:r>
              <a:rPr lang="ru-RU" sz="2400" b="1" dirty="0" smtClean="0"/>
              <a:t>С детьми проводить дистанционные занятия в режиме онлайн.</a:t>
            </a:r>
          </a:p>
          <a:p>
            <a:r>
              <a:rPr lang="ru-RU" sz="2400" b="1" dirty="0" smtClean="0"/>
              <a:t>Также следует развивать канал детского сада на YouTube.</a:t>
            </a:r>
          </a:p>
          <a:p>
            <a:r>
              <a:rPr lang="ru-RU" sz="2400" b="1" dirty="0" smtClean="0"/>
              <a:t>Работа в этом направлении в детском саду только начинается и конечно мы понимаем свои минусы это нехватка технического оснащения, высоко скоростного интернета, а так же компетентности педагогов.</a:t>
            </a:r>
            <a:endParaRPr lang="ru-RU" sz="2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ДОУ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Чтобы дистанционное взаимодействие с родителями не было хаотичным предлагаю, создать творческую группу заинтересованных педагогов которые будут заниматься вопросами дистанционного обучения. Организовывать различные онлайн-мероприятия для родителей (семинары, вебинары, акции). Также они записывают видео консультаций и мастер-классы, чтобы разместить на YouTube-канале детского сада.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ПРЕДЛОЖЕНИЕ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a5e539d9f91d9ef5c955fb6eedc25a4cc82e8a4"/>
</p:tagLst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2618</TotalTime>
  <Words>175</Words>
  <Application>Microsoft Office PowerPoint</Application>
  <PresentationFormat>Экран (4:3)</PresentationFormat>
  <Paragraphs>36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Ребенок и семья в цифровом пространстве</vt:lpstr>
      <vt:lpstr>опыт детского сада по работе в дистанционном формате</vt:lpstr>
      <vt:lpstr>Пять плюсов дистанционного взаимодействия для родителей</vt:lpstr>
      <vt:lpstr>Плюсы дистанционного взаимодействия для детей</vt:lpstr>
      <vt:lpstr>ЦЕЛИ ДОУ</vt:lpstr>
      <vt:lpstr>ПРЕДЛОЖЕНИЕ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Онлайн школа</dc:title>
  <dc:creator>obstinate</dc:creator>
  <dc:description>Шаблон презентации с сайта https://presentation-creation.ru/</dc:description>
  <cp:lastModifiedBy>Пользователь Windows</cp:lastModifiedBy>
  <cp:revision>1323</cp:revision>
  <dcterms:created xsi:type="dcterms:W3CDTF">2018-02-25T09:09:03Z</dcterms:created>
  <dcterms:modified xsi:type="dcterms:W3CDTF">2020-08-28T07:58:28Z</dcterms:modified>
</cp:coreProperties>
</file>