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84" r:id="rId12"/>
    <p:sldId id="266" r:id="rId13"/>
    <p:sldId id="267" r:id="rId14"/>
    <p:sldId id="268" r:id="rId15"/>
    <p:sldId id="269" r:id="rId16"/>
    <p:sldId id="270" r:id="rId17"/>
    <p:sldId id="271" r:id="rId18"/>
    <p:sldId id="280" r:id="rId19"/>
    <p:sldId id="272" r:id="rId20"/>
    <p:sldId id="278" r:id="rId21"/>
    <p:sldId id="273" r:id="rId22"/>
    <p:sldId id="274" r:id="rId23"/>
    <p:sldId id="279" r:id="rId24"/>
    <p:sldId id="281" r:id="rId25"/>
    <p:sldId id="285" r:id="rId26"/>
    <p:sldId id="275" r:id="rId27"/>
    <p:sldId id="282" r:id="rId28"/>
    <p:sldId id="286" r:id="rId29"/>
    <p:sldId id="276" r:id="rId30"/>
    <p:sldId id="277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2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86028"/>
          </a:xfrm>
        </p:spPr>
        <p:txBody>
          <a:bodyPr/>
          <a:lstStyle/>
          <a:p>
            <a:r>
              <a:rPr lang="ru-RU" dirty="0" smtClean="0"/>
              <a:t>Спорт  в  жизни  знаменитых  людей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11516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Замечательный  писатель  Александр  Куприн  занимался  классической  борьбой</a:t>
            </a:r>
            <a:endParaRPr lang="ru-RU" dirty="0"/>
          </a:p>
        </p:txBody>
      </p:sp>
      <p:pic>
        <p:nvPicPr>
          <p:cNvPr id="6146" name="Picture 2" descr="G:\НАУКА  И  СПОРТ\Graeco_Roman_wrestling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00306"/>
            <a:ext cx="5715040" cy="4000528"/>
          </a:xfrm>
          <a:prstGeom prst="rect">
            <a:avLst/>
          </a:prstGeom>
          <a:noFill/>
        </p:spPr>
      </p:pic>
      <p:pic>
        <p:nvPicPr>
          <p:cNvPr id="1026" name="Picture 2" descr="G:\НАУКА  И  СПОРТ\13f93864a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714488"/>
            <a:ext cx="2428892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Tm="11797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НАУКА  И  СПОРТ\Graeco_Roman_wrestling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500858" cy="5786478"/>
          </a:xfrm>
          <a:prstGeom prst="rect">
            <a:avLst/>
          </a:prstGeom>
          <a:noFill/>
        </p:spPr>
      </p:pic>
    </p:spTree>
  </p:cSld>
  <p:clrMapOvr>
    <a:masterClrMapping/>
  </p:clrMapOvr>
  <p:transition advTm="7422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Горы  любили </a:t>
            </a:r>
            <a:r>
              <a:rPr lang="ru-RU" dirty="0" smtClean="0"/>
              <a:t>знаменитые  </a:t>
            </a:r>
            <a:r>
              <a:rPr lang="ru-RU" dirty="0" smtClean="0"/>
              <a:t>Нобелевские  лауреаты  по  физике  </a:t>
            </a:r>
            <a:r>
              <a:rPr lang="ru-RU" dirty="0" err="1" smtClean="0"/>
              <a:t>Фредерико</a:t>
            </a:r>
            <a:r>
              <a:rPr lang="ru-RU" dirty="0" smtClean="0"/>
              <a:t>  и  </a:t>
            </a:r>
            <a:r>
              <a:rPr lang="ru-RU" dirty="0" err="1" smtClean="0"/>
              <a:t>Ирен</a:t>
            </a:r>
            <a:r>
              <a:rPr lang="ru-RU" dirty="0" smtClean="0"/>
              <a:t>  </a:t>
            </a:r>
            <a:r>
              <a:rPr lang="ru-RU" dirty="0" err="1" smtClean="0"/>
              <a:t>Жолио</a:t>
            </a:r>
            <a:r>
              <a:rPr lang="ru-RU" dirty="0" smtClean="0"/>
              <a:t> - Кюри</a:t>
            </a:r>
            <a:endParaRPr lang="ru-RU" dirty="0"/>
          </a:p>
        </p:txBody>
      </p:sp>
      <p:pic>
        <p:nvPicPr>
          <p:cNvPr id="10242" name="Picture 2" descr="G:\НАУКА  И  СПОРТ\IMG_29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571744"/>
            <a:ext cx="7215238" cy="4286256"/>
          </a:xfrm>
          <a:prstGeom prst="rect">
            <a:avLst/>
          </a:prstGeom>
          <a:noFill/>
        </p:spPr>
      </p:pic>
    </p:spTree>
  </p:cSld>
  <p:clrMapOvr>
    <a:masterClrMapping/>
  </p:clrMapOvr>
  <p:transition advTm="18000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НАУКА  И  СПОРТ\IMG_8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89000"/>
            <a:ext cx="7620000" cy="5080000"/>
          </a:xfrm>
          <a:prstGeom prst="rect">
            <a:avLst/>
          </a:prstGeom>
          <a:noFill/>
        </p:spPr>
      </p:pic>
    </p:spTree>
  </p:cSld>
  <p:clrMapOvr>
    <a:masterClrMapping/>
  </p:clrMapOvr>
  <p:transition advTm="10172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НАУКА  И  СПОРТ\IMG_88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8143932" cy="5857916"/>
          </a:xfrm>
          <a:prstGeom prst="rect">
            <a:avLst/>
          </a:prstGeom>
          <a:noFill/>
        </p:spPr>
      </p:pic>
    </p:spTree>
  </p:cSld>
  <p:clrMapOvr>
    <a:masterClrMapping/>
  </p:clrMapOvr>
  <p:transition advTm="9515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Другой  Нобелевский  лауреат,  писатель  Эрнест  </a:t>
            </a:r>
            <a:r>
              <a:rPr lang="ru-RU" dirty="0" err="1" smtClean="0"/>
              <a:t>Хеменгуэй</a:t>
            </a:r>
            <a:r>
              <a:rPr lang="ru-RU" dirty="0" smtClean="0"/>
              <a:t>  был  отличным  боксёром</a:t>
            </a:r>
            <a:endParaRPr lang="ru-RU" dirty="0"/>
          </a:p>
        </p:txBody>
      </p:sp>
      <p:pic>
        <p:nvPicPr>
          <p:cNvPr id="13315" name="Picture 3" descr="G:\НАУКА  И  СПОРТ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4786346" cy="3929090"/>
          </a:xfrm>
          <a:prstGeom prst="rect">
            <a:avLst/>
          </a:prstGeom>
          <a:noFill/>
        </p:spPr>
      </p:pic>
    </p:spTree>
  </p:cSld>
  <p:clrMapOvr>
    <a:masterClrMapping/>
  </p:clrMapOvr>
  <p:transition advTm="10438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НАУКА  И  СПОРТ\IMG_05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358114" cy="5857916"/>
          </a:xfrm>
          <a:prstGeom prst="rect">
            <a:avLst/>
          </a:prstGeom>
          <a:noFill/>
        </p:spPr>
      </p:pic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Елена  </a:t>
            </a:r>
            <a:r>
              <a:rPr lang="ru-RU" dirty="0" err="1" smtClean="0"/>
              <a:t>Петушкова</a:t>
            </a:r>
            <a:r>
              <a:rPr lang="ru-RU" dirty="0" smtClean="0"/>
              <a:t> – чемпионка  мира  по  выездке,  доктор  биологических  наук,  профессор  кафедры  биологии  МГУ</a:t>
            </a:r>
            <a:endParaRPr lang="ru-RU" dirty="0"/>
          </a:p>
        </p:txBody>
      </p:sp>
      <p:pic>
        <p:nvPicPr>
          <p:cNvPr id="15362" name="Picture 2" descr="G:\НАУКА  И  СПОРТ\802c521ec89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500306"/>
            <a:ext cx="5786478" cy="4214842"/>
          </a:xfrm>
          <a:prstGeom prst="rect">
            <a:avLst/>
          </a:prstGeom>
          <a:noFill/>
        </p:spPr>
      </p:pic>
    </p:spTree>
  </p:cSld>
  <p:clrMapOvr>
    <a:masterClrMapping/>
  </p:clrMapOvr>
  <p:transition advTm="10109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Верховую  езду  и  ходьбу  очень  любили: </a:t>
            </a:r>
            <a:br>
              <a:rPr lang="ru-RU" dirty="0" smtClean="0"/>
            </a:br>
            <a:r>
              <a:rPr lang="ru-RU" dirty="0" smtClean="0"/>
              <a:t> Александр  Сергеевич  Пушкин  и  Лев  Николаевич  Толстой</a:t>
            </a:r>
            <a:endParaRPr lang="ru-RU" dirty="0"/>
          </a:p>
        </p:txBody>
      </p:sp>
      <p:pic>
        <p:nvPicPr>
          <p:cNvPr id="1026" name="Picture 2" descr="G:\НАУКА  И  СПОРТ\0cbb73faf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428868"/>
            <a:ext cx="3000396" cy="3357586"/>
          </a:xfrm>
          <a:prstGeom prst="rect">
            <a:avLst/>
          </a:prstGeom>
          <a:noFill/>
        </p:spPr>
      </p:pic>
      <p:pic>
        <p:nvPicPr>
          <p:cNvPr id="1027" name="Picture 3" descr="G:\НАУКА  И  СПОРТ\fot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2285992"/>
            <a:ext cx="1585922" cy="1847860"/>
          </a:xfrm>
          <a:prstGeom prst="rect">
            <a:avLst/>
          </a:prstGeom>
          <a:noFill/>
        </p:spPr>
      </p:pic>
      <p:pic>
        <p:nvPicPr>
          <p:cNvPr id="1028" name="Picture 4" descr="G:\НАУКА  И  СПОРТ\732f677dcfe8769c62dc9eeda2cd98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214554"/>
            <a:ext cx="2857520" cy="2500330"/>
          </a:xfrm>
          <a:prstGeom prst="rect">
            <a:avLst/>
          </a:prstGeom>
          <a:noFill/>
        </p:spPr>
      </p:pic>
      <p:pic>
        <p:nvPicPr>
          <p:cNvPr id="1029" name="Picture 5" descr="G:\НАУКА  И  СПОРТ\IMG_877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175124"/>
            <a:ext cx="2714644" cy="2682876"/>
          </a:xfrm>
          <a:prstGeom prst="rect">
            <a:avLst/>
          </a:prstGeom>
          <a:noFill/>
        </p:spPr>
      </p:pic>
    </p:spTree>
  </p:cSld>
  <p:clrMapOvr>
    <a:masterClrMapping/>
  </p:clrMapOvr>
  <p:transition advTm="10531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Владимир  </a:t>
            </a:r>
            <a:r>
              <a:rPr lang="ru-RU" dirty="0" err="1" smtClean="0"/>
              <a:t>Кличко</a:t>
            </a:r>
            <a:r>
              <a:rPr lang="ru-RU" dirty="0" smtClean="0"/>
              <a:t> – обладатель чемпионских  титулов,  защитил  докторскую  диссертацию</a:t>
            </a:r>
            <a:endParaRPr lang="ru-RU" dirty="0"/>
          </a:p>
        </p:txBody>
      </p:sp>
      <p:pic>
        <p:nvPicPr>
          <p:cNvPr id="16386" name="Picture 2" descr="G:\НАУКА  И  СПОРТ\_9_20120829_1566961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643063"/>
            <a:ext cx="6429420" cy="4572019"/>
          </a:xfrm>
          <a:prstGeom prst="rect">
            <a:avLst/>
          </a:prstGeom>
          <a:noFill/>
        </p:spPr>
      </p:pic>
      <p:pic>
        <p:nvPicPr>
          <p:cNvPr id="1027" name="Picture 3" descr="G:\НАУКА  И  СПОРТ\41470_345p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214686"/>
            <a:ext cx="5572164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Tm="10313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Древние  Олимпийские  игры</a:t>
            </a:r>
            <a:endParaRPr lang="ru-RU" dirty="0"/>
          </a:p>
        </p:txBody>
      </p:sp>
      <p:pic>
        <p:nvPicPr>
          <p:cNvPr id="1026" name="Picture 2" descr="G:\НАУКА  И  СПОРТ\og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6"/>
            <a:ext cx="4714908" cy="4500594"/>
          </a:xfrm>
          <a:prstGeom prst="rect">
            <a:avLst/>
          </a:prstGeom>
          <a:noFill/>
        </p:spPr>
      </p:pic>
    </p:spTree>
  </p:cSld>
  <p:clrMapOvr>
    <a:masterClrMapping/>
  </p:clrMapOvr>
  <p:transition advTm="10734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Увлекался  боксом и знаменитый  Артур  </a:t>
            </a:r>
            <a:r>
              <a:rPr lang="ru-RU" dirty="0" err="1" smtClean="0"/>
              <a:t>Конан</a:t>
            </a:r>
            <a:r>
              <a:rPr lang="ru-RU" dirty="0" smtClean="0"/>
              <a:t> </a:t>
            </a:r>
            <a:r>
              <a:rPr lang="ru-RU" dirty="0" err="1" smtClean="0"/>
              <a:t>Дойль</a:t>
            </a:r>
            <a:r>
              <a:rPr lang="ru-RU" dirty="0" smtClean="0"/>
              <a:t>,  кроме  этого  он  очень  любил  футбол</a:t>
            </a:r>
            <a:endParaRPr lang="ru-RU" dirty="0"/>
          </a:p>
        </p:txBody>
      </p:sp>
      <p:pic>
        <p:nvPicPr>
          <p:cNvPr id="2050" name="Picture 2" descr="G:\НАУКА  И  СПОРТ\96e2a8c5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85992"/>
            <a:ext cx="3357586" cy="3786214"/>
          </a:xfrm>
          <a:prstGeom prst="rect">
            <a:avLst/>
          </a:prstGeom>
          <a:noFill/>
        </p:spPr>
      </p:pic>
      <p:pic>
        <p:nvPicPr>
          <p:cNvPr id="2051" name="Picture 3" descr="G:\НАУКА  И  СПОРТ\42152_160x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571996"/>
            <a:ext cx="3929090" cy="2286004"/>
          </a:xfrm>
          <a:prstGeom prst="rect">
            <a:avLst/>
          </a:prstGeom>
          <a:noFill/>
        </p:spPr>
      </p:pic>
      <p:pic>
        <p:nvPicPr>
          <p:cNvPr id="2052" name="Picture 4" descr="G:\НАУКА  И  СПОРТ\block_15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785926"/>
            <a:ext cx="3929090" cy="2714644"/>
          </a:xfrm>
          <a:prstGeom prst="rect">
            <a:avLst/>
          </a:prstGeom>
          <a:noFill/>
        </p:spPr>
      </p:pic>
    </p:spTree>
  </p:cSld>
  <p:clrMapOvr>
    <a:masterClrMapping/>
  </p:clrMapOvr>
  <p:transition advTm="10046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Нобелевский  лауреат,  физик  </a:t>
            </a:r>
            <a:r>
              <a:rPr lang="ru-RU" dirty="0" err="1" smtClean="0"/>
              <a:t>Нильсон</a:t>
            </a:r>
            <a:r>
              <a:rPr lang="ru-RU" dirty="0" smtClean="0"/>
              <a:t>  Бор  очень  любил  скалолазание  и  греблю</a:t>
            </a:r>
            <a:endParaRPr lang="ru-RU" dirty="0"/>
          </a:p>
        </p:txBody>
      </p:sp>
      <p:pic>
        <p:nvPicPr>
          <p:cNvPr id="17410" name="Picture 2" descr="G:\НАУКА  И  СПОРТ\IMG_89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78000"/>
            <a:ext cx="7620000" cy="5080000"/>
          </a:xfrm>
          <a:prstGeom prst="rect">
            <a:avLst/>
          </a:prstGeom>
          <a:noFill/>
        </p:spPr>
      </p:pic>
    </p:spTree>
  </p:cSld>
  <p:clrMapOvr>
    <a:masterClrMapping/>
  </p:clrMapOvr>
  <p:transition advTm="10547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G:\НАУКА  И  СПОРТ\1101060209000ufe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28604"/>
            <a:ext cx="3786214" cy="2571768"/>
          </a:xfrm>
          <a:prstGeom prst="rect">
            <a:avLst/>
          </a:prstGeom>
          <a:noFill/>
        </p:spPr>
      </p:pic>
      <p:pic>
        <p:nvPicPr>
          <p:cNvPr id="18436" name="Picture 4" descr="G:\НАУКА  И  СПОРТ\dd565da631c9e5f309c7bad97a7068f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04"/>
            <a:ext cx="3643338" cy="2643206"/>
          </a:xfrm>
          <a:prstGeom prst="rect">
            <a:avLst/>
          </a:prstGeom>
          <a:noFill/>
        </p:spPr>
      </p:pic>
      <p:pic>
        <p:nvPicPr>
          <p:cNvPr id="18437" name="Picture 5" descr="G:\НАУКА  И  СПОРТ\ce304911a597d65dc5c3895edf223e4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3286124"/>
            <a:ext cx="3714776" cy="3000396"/>
          </a:xfrm>
          <a:prstGeom prst="rect">
            <a:avLst/>
          </a:prstGeom>
          <a:noFill/>
        </p:spPr>
      </p:pic>
      <p:pic>
        <p:nvPicPr>
          <p:cNvPr id="18438" name="Picture 6" descr="G:\НАУКА  И  СПОРТ\dd3f9f12bd241c57208f3c851244888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3286124"/>
            <a:ext cx="3643338" cy="321471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214282" y="2714620"/>
            <a:ext cx="8472518" cy="130287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Любимый  вид  спорта    французского  романиста   </a:t>
            </a:r>
          </a:p>
          <a:p>
            <a:r>
              <a:rPr lang="ru-RU" sz="2800" b="1" dirty="0" smtClean="0"/>
              <a:t>                              Ги  де  Мопассана</a:t>
            </a:r>
            <a:endParaRPr lang="ru-RU" sz="2800" b="1" dirty="0"/>
          </a:p>
        </p:txBody>
      </p:sp>
    </p:spTree>
  </p:cSld>
  <p:clrMapOvr>
    <a:masterClrMapping/>
  </p:clrMapOvr>
  <p:transition advTm="12546"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Писатель и  публицист</a:t>
            </a:r>
            <a:br>
              <a:rPr lang="ru-RU" dirty="0" smtClean="0"/>
            </a:br>
            <a:r>
              <a:rPr lang="ru-RU" dirty="0" smtClean="0"/>
              <a:t> Бернард  Шоу  увлекался  сёрфингом</a:t>
            </a:r>
            <a:endParaRPr lang="ru-RU" dirty="0"/>
          </a:p>
        </p:txBody>
      </p:sp>
      <p:pic>
        <p:nvPicPr>
          <p:cNvPr id="3074" name="Picture 2" descr="G:\НАУКА  И  СПОРТ\46619713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72" y="285728"/>
            <a:ext cx="1238252" cy="1214446"/>
          </a:xfrm>
          <a:prstGeom prst="rect">
            <a:avLst/>
          </a:prstGeom>
          <a:noFill/>
        </p:spPr>
      </p:pic>
      <p:pic>
        <p:nvPicPr>
          <p:cNvPr id="2050" name="Picture 2" descr="G:\НАУКА  И  СПОРТ\7500899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643050"/>
            <a:ext cx="7786742" cy="5072098"/>
          </a:xfrm>
          <a:prstGeom prst="rect">
            <a:avLst/>
          </a:prstGeom>
          <a:noFill/>
        </p:spPr>
      </p:pic>
    </p:spTree>
  </p:cSld>
  <p:clrMapOvr>
    <a:masterClrMapping/>
  </p:clrMapOvr>
  <p:transition advTm="11047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НАУКА  И  СПОРТ\8261415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500042"/>
            <a:ext cx="7500990" cy="6000792"/>
          </a:xfrm>
          <a:prstGeom prst="rect">
            <a:avLst/>
          </a:prstGeom>
          <a:noFill/>
        </p:spPr>
      </p:pic>
    </p:spTree>
  </p:cSld>
  <p:clrMapOvr>
    <a:masterClrMapping/>
  </p:clrMapOvr>
  <p:transition advTm="1039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Классик  советской  литературы  Максим  Горький  постоянно  занимался  гиревым  спортом</a:t>
            </a:r>
            <a:endParaRPr lang="ru-RU" dirty="0"/>
          </a:p>
        </p:txBody>
      </p:sp>
      <p:pic>
        <p:nvPicPr>
          <p:cNvPr id="8194" name="Picture 2" descr="G:\НАУКА  И  СПОРТ\bd50d8c27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2714644" cy="3071834"/>
          </a:xfrm>
          <a:prstGeom prst="rect">
            <a:avLst/>
          </a:prstGeom>
          <a:noFill/>
        </p:spPr>
      </p:pic>
      <p:pic>
        <p:nvPicPr>
          <p:cNvPr id="8195" name="Picture 3" descr="G:\НАУКА  И  СПОРТ\1222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785926"/>
            <a:ext cx="4071966" cy="4857784"/>
          </a:xfrm>
          <a:prstGeom prst="rect">
            <a:avLst/>
          </a:prstGeom>
          <a:noFill/>
        </p:spPr>
      </p:pic>
      <p:pic>
        <p:nvPicPr>
          <p:cNvPr id="8196" name="Picture 4" descr="G:\НАУКА  И  СПОРТ\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4357694"/>
            <a:ext cx="2143140" cy="2286016"/>
          </a:xfrm>
          <a:prstGeom prst="rect">
            <a:avLst/>
          </a:prstGeom>
          <a:noFill/>
        </p:spPr>
      </p:pic>
    </p:spTree>
  </p:cSld>
  <p:clrMapOvr>
    <a:masterClrMapping/>
  </p:clrMapOvr>
  <p:transition advTm="12156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Достижения  в  спорте  помогают  достижениям  в  любых  сферах  деятельности</a:t>
            </a:r>
            <a:endParaRPr lang="ru-RU" dirty="0"/>
          </a:p>
        </p:txBody>
      </p:sp>
      <p:pic>
        <p:nvPicPr>
          <p:cNvPr id="19459" name="Picture 3" descr="G:\НАУКА  И  СПОРТ\27253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714488"/>
            <a:ext cx="4000528" cy="5000660"/>
          </a:xfrm>
          <a:prstGeom prst="rect">
            <a:avLst/>
          </a:prstGeom>
          <a:noFill/>
        </p:spPr>
      </p:pic>
      <p:pic>
        <p:nvPicPr>
          <p:cNvPr id="19460" name="Picture 4" descr="G:\НАУКА  И  СПОРТ\46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714488"/>
            <a:ext cx="2643206" cy="3143272"/>
          </a:xfrm>
          <a:prstGeom prst="rect">
            <a:avLst/>
          </a:prstGeom>
          <a:noFill/>
        </p:spPr>
      </p:pic>
      <p:pic>
        <p:nvPicPr>
          <p:cNvPr id="4099" name="Picture 3" descr="G:\НАУКА  И  СПОРТ\7227076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5000660" cy="3114675"/>
          </a:xfrm>
          <a:prstGeom prst="rect">
            <a:avLst/>
          </a:prstGeom>
          <a:noFill/>
        </p:spPr>
      </p:pic>
      <p:pic>
        <p:nvPicPr>
          <p:cNvPr id="4100" name="Picture 4" descr="G:\НАУКА  И  СПОРТ\e91c61dc8db4b9f2b62cbf1c350d01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714488"/>
            <a:ext cx="2452690" cy="2428892"/>
          </a:xfrm>
          <a:prstGeom prst="rect">
            <a:avLst/>
          </a:prstGeom>
          <a:noFill/>
        </p:spPr>
      </p:pic>
    </p:spTree>
  </p:cSld>
  <p:clrMapOvr>
    <a:masterClrMapping/>
  </p:clrMapOvr>
  <p:transition advTm="12062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Дзюдо – помогает  президенту  России В.В.  Путину </a:t>
            </a:r>
            <a:br>
              <a:rPr lang="ru-RU" dirty="0" smtClean="0"/>
            </a:br>
            <a:r>
              <a:rPr lang="ru-RU" dirty="0" smtClean="0"/>
              <a:t> быть  в  отличной  физической  форме</a:t>
            </a:r>
            <a:endParaRPr lang="ru-RU" dirty="0"/>
          </a:p>
        </p:txBody>
      </p:sp>
      <p:pic>
        <p:nvPicPr>
          <p:cNvPr id="5122" name="Picture 2" descr="G:\НАУКА  И  СПОРТ\image_thumb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14554"/>
            <a:ext cx="6786610" cy="4643446"/>
          </a:xfrm>
          <a:prstGeom prst="rect">
            <a:avLst/>
          </a:prstGeom>
          <a:noFill/>
        </p:spPr>
      </p:pic>
    </p:spTree>
  </p:cSld>
  <p:clrMapOvr>
    <a:masterClrMapping/>
  </p:clrMapOvr>
  <p:transition advTm="11797">
    <p:dissolv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Физкультура  и  спорт  </a:t>
            </a:r>
            <a:br>
              <a:rPr lang="ru-RU" dirty="0" smtClean="0"/>
            </a:br>
            <a:r>
              <a:rPr lang="ru-RU" dirty="0" smtClean="0"/>
              <a:t>каждый  день…..</a:t>
            </a:r>
            <a:endParaRPr lang="ru-RU" dirty="0"/>
          </a:p>
        </p:txBody>
      </p:sp>
      <p:pic>
        <p:nvPicPr>
          <p:cNvPr id="9218" name="Picture 2" descr="G:\НАУКА  И  СПОРТ\354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56" y="4048125"/>
            <a:ext cx="2714644" cy="2809875"/>
          </a:xfrm>
          <a:prstGeom prst="rect">
            <a:avLst/>
          </a:prstGeom>
          <a:noFill/>
        </p:spPr>
      </p:pic>
      <p:pic>
        <p:nvPicPr>
          <p:cNvPr id="9219" name="Picture 3" descr="G:\НАУКА  И  СПОРТ\66688024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00174"/>
            <a:ext cx="3429024" cy="2919418"/>
          </a:xfrm>
          <a:prstGeom prst="rect">
            <a:avLst/>
          </a:prstGeom>
          <a:noFill/>
        </p:spPr>
      </p:pic>
      <p:pic>
        <p:nvPicPr>
          <p:cNvPr id="9220" name="Picture 4" descr="G:\НАУКА  И  СПОРТ\696432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500175"/>
            <a:ext cx="3452820" cy="3000396"/>
          </a:xfrm>
          <a:prstGeom prst="rect">
            <a:avLst/>
          </a:prstGeom>
          <a:noFill/>
        </p:spPr>
      </p:pic>
      <p:pic>
        <p:nvPicPr>
          <p:cNvPr id="9221" name="Picture 5" descr="G:\НАУКА  И  СПОРТ\image-33-7-126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810000"/>
            <a:ext cx="4065587" cy="3048000"/>
          </a:xfrm>
          <a:prstGeom prst="rect">
            <a:avLst/>
          </a:prstGeom>
          <a:noFill/>
        </p:spPr>
      </p:pic>
      <p:pic>
        <p:nvPicPr>
          <p:cNvPr id="9222" name="Picture 6" descr="G:\НАУКА  И  СПОРТ\42096_160x9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5000636"/>
            <a:ext cx="3048000" cy="1714500"/>
          </a:xfrm>
          <a:prstGeom prst="rect">
            <a:avLst/>
          </a:prstGeom>
          <a:noFill/>
        </p:spPr>
      </p:pic>
      <p:pic>
        <p:nvPicPr>
          <p:cNvPr id="9223" name="Picture 7" descr="G:\НАУКА  И  СПОРТ\42159_345px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44" y="3929067"/>
            <a:ext cx="3809994" cy="2786082"/>
          </a:xfrm>
          <a:prstGeom prst="rect">
            <a:avLst/>
          </a:prstGeom>
          <a:noFill/>
        </p:spPr>
      </p:pic>
      <p:pic>
        <p:nvPicPr>
          <p:cNvPr id="9224" name="Picture 8" descr="G:\НАУКА  И  СПОРТ\2725332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1500174"/>
            <a:ext cx="2357422" cy="2500330"/>
          </a:xfrm>
          <a:prstGeom prst="rect">
            <a:avLst/>
          </a:prstGeom>
          <a:noFill/>
        </p:spPr>
      </p:pic>
    </p:spTree>
  </p:cSld>
  <p:clrMapOvr>
    <a:masterClrMapping/>
  </p:clrMapOvr>
  <p:transition advTm="12063"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НАУКА  И  СПОРТ\P10106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Покори  свою  вершину!!!</a:t>
            </a:r>
            <a:endParaRPr lang="ru-RU" dirty="0"/>
          </a:p>
        </p:txBody>
      </p:sp>
    </p:spTree>
  </p:cSld>
  <p:clrMapOvr>
    <a:masterClrMapping/>
  </p:clrMapOvr>
  <p:transition advTm="13265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Отец  медицины Гиппократ,  философы  Платон  и  Сократ  были  обладателями  спортивных  призов</a:t>
            </a:r>
            <a:endParaRPr lang="ru-RU" dirty="0"/>
          </a:p>
        </p:txBody>
      </p:sp>
      <p:pic>
        <p:nvPicPr>
          <p:cNvPr id="2050" name="Picture 2" descr="G:\НАУКА  И  СПОРТ\o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00306"/>
            <a:ext cx="4929222" cy="4071966"/>
          </a:xfrm>
          <a:prstGeom prst="rect">
            <a:avLst/>
          </a:prstGeom>
          <a:noFill/>
        </p:spPr>
      </p:pic>
    </p:spTree>
  </p:cSld>
  <p:clrMapOvr>
    <a:masterClrMapping/>
  </p:clrMapOvr>
  <p:transition advTm="9797"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00174"/>
            <a:ext cx="8229600" cy="335758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92893" y="2071678"/>
            <a:ext cx="71081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 ЗА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ВНИМАНИЕ  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Tm="8531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Пифагор – великий  математик,  был  Олимпийским  чемпионом  в  кулачных  боях</a:t>
            </a:r>
            <a:endParaRPr lang="ru-RU" dirty="0"/>
          </a:p>
        </p:txBody>
      </p:sp>
      <p:pic>
        <p:nvPicPr>
          <p:cNvPr id="3074" name="Picture 2" descr="G:\НАУКА  И  СПОРТ\o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14554"/>
            <a:ext cx="5072098" cy="4000528"/>
          </a:xfrm>
          <a:prstGeom prst="rect">
            <a:avLst/>
          </a:prstGeom>
          <a:noFill/>
        </p:spPr>
      </p:pic>
    </p:spTree>
  </p:cSld>
  <p:clrMapOvr>
    <a:masterClrMapping/>
  </p:clrMapOvr>
  <p:transition advTm="10500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4288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Фритьоф  Нансен – покоритель  северного  полюса, </a:t>
            </a:r>
            <a:r>
              <a:rPr lang="ru-RU" dirty="0" smtClean="0"/>
              <a:t>чемпион  </a:t>
            </a:r>
            <a:r>
              <a:rPr lang="ru-RU" dirty="0" smtClean="0"/>
              <a:t>Норвегии  по  лыжным  гонкам</a:t>
            </a:r>
            <a:endParaRPr lang="ru-RU" dirty="0"/>
          </a:p>
        </p:txBody>
      </p:sp>
      <p:pic>
        <p:nvPicPr>
          <p:cNvPr id="4098" name="Picture 2" descr="G:\НАУКА  И  СПОРТ\4651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2571744"/>
            <a:ext cx="3495695" cy="3357586"/>
          </a:xfrm>
          <a:prstGeom prst="rect">
            <a:avLst/>
          </a:prstGeom>
          <a:noFill/>
        </p:spPr>
      </p:pic>
      <p:pic>
        <p:nvPicPr>
          <p:cNvPr id="4100" name="Picture 4" descr="G:\НАУКА  И  СПОРТ\466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500306"/>
            <a:ext cx="3433782" cy="3500462"/>
          </a:xfrm>
          <a:prstGeom prst="rect">
            <a:avLst/>
          </a:prstGeom>
          <a:noFill/>
        </p:spPr>
      </p:pic>
    </p:spTree>
  </p:cSld>
  <p:clrMapOvr>
    <a:masterClrMapping/>
  </p:clrMapOvr>
  <p:transition advTm="10312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Поэт  лорд  Байрон  переплывал  пролив  Дарданеллы</a:t>
            </a:r>
            <a:endParaRPr lang="ru-RU" dirty="0"/>
          </a:p>
        </p:txBody>
      </p:sp>
      <p:pic>
        <p:nvPicPr>
          <p:cNvPr id="5122" name="Picture 2" descr="G:\НАУКА  И  СПОРТ\_bimu_8111e3b33dd939ee_79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429420" cy="5143536"/>
          </a:xfrm>
          <a:prstGeom prst="rect">
            <a:avLst/>
          </a:prstGeom>
          <a:noFill/>
        </p:spPr>
      </p:pic>
    </p:spTree>
  </p:cSld>
  <p:clrMapOvr>
    <a:masterClrMapping/>
  </p:clrMapOvr>
  <p:transition advTm="1064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Физик -  Рем  Хохлов,  в конце  прошлого  столетия,  работавший  ректором  Московского  университета  занимался  альпинизмом</a:t>
            </a:r>
            <a:endParaRPr lang="ru-RU" dirty="0"/>
          </a:p>
        </p:txBody>
      </p:sp>
      <p:pic>
        <p:nvPicPr>
          <p:cNvPr id="6146" name="Picture 2" descr="G:\НАУКА  И  СПОРТ\KZN01002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857496"/>
            <a:ext cx="5000660" cy="3429024"/>
          </a:xfrm>
          <a:prstGeom prst="rect">
            <a:avLst/>
          </a:prstGeom>
          <a:noFill/>
        </p:spPr>
      </p:pic>
    </p:spTree>
  </p:cSld>
  <p:clrMapOvr>
    <a:masterClrMapping/>
  </p:clrMapOvr>
  <p:transition advTm="12235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НАУКА  И  СПОРТ\IMG_92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00042"/>
            <a:ext cx="7881966" cy="6072230"/>
          </a:xfrm>
          <a:prstGeom prst="rect">
            <a:avLst/>
          </a:prstGeom>
          <a:noFill/>
        </p:spPr>
      </p:pic>
    </p:spTree>
  </p:cSld>
  <p:clrMapOvr>
    <a:masterClrMapping/>
  </p:clrMapOvr>
  <p:transition advTm="7593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G:\НАУКА  И  СПОРТ\IMG_916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429420"/>
          </a:xfrm>
          <a:prstGeom prst="rect">
            <a:avLst/>
          </a:prstGeom>
          <a:noFill/>
        </p:spPr>
      </p:pic>
    </p:spTree>
  </p:cSld>
  <p:clrMapOvr>
    <a:masterClrMapping/>
  </p:clrMapOvr>
  <p:transition advTm="8954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199</TotalTime>
  <Words>203</Words>
  <PresentationFormat>Экран (4:3)</PresentationFormat>
  <Paragraphs>25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Апекс</vt:lpstr>
      <vt:lpstr>Спорт  в  жизни  знаменитых  людей</vt:lpstr>
      <vt:lpstr>Древние  Олимпийские  игры</vt:lpstr>
      <vt:lpstr>Отец  медицины Гиппократ,  философы  Платон  и  Сократ  были  обладателями  спортивных  призов</vt:lpstr>
      <vt:lpstr>Пифагор – великий  математик,  был  Олимпийским  чемпионом  в  кулачных  боях</vt:lpstr>
      <vt:lpstr>Фритьоф  Нансен – покоритель  северного  полюса, чемпион  Норвегии  по  лыжным  гонкам</vt:lpstr>
      <vt:lpstr>Поэт  лорд  Байрон  переплывал  пролив  Дарданеллы</vt:lpstr>
      <vt:lpstr>Физик -  Рем  Хохлов,  в конце  прошлого  столетия,  работавший  ректором  Московского  университета  занимался  альпинизмом</vt:lpstr>
      <vt:lpstr>Слайд 8</vt:lpstr>
      <vt:lpstr>Слайд 9</vt:lpstr>
      <vt:lpstr>Замечательный  писатель  Александр  Куприн  занимался  классической  борьбой</vt:lpstr>
      <vt:lpstr>Слайд 11</vt:lpstr>
      <vt:lpstr>Горы  любили знаменитые  Нобелевские  лауреаты  по  физике  Фредерико  и  Ирен  Жолио - Кюри</vt:lpstr>
      <vt:lpstr>Слайд 13</vt:lpstr>
      <vt:lpstr>Слайд 14</vt:lpstr>
      <vt:lpstr>Другой  Нобелевский  лауреат,  писатель  Эрнест  Хеменгуэй  был  отличным  боксёром</vt:lpstr>
      <vt:lpstr>Слайд 16</vt:lpstr>
      <vt:lpstr>Елена  Петушкова – чемпионка  мира  по  выездке,  доктор  биологических  наук,  профессор  кафедры  биологии  МГУ</vt:lpstr>
      <vt:lpstr>Верховую  езду  и  ходьбу  очень  любили:   Александр  Сергеевич  Пушкин  и  Лев  Николаевич  Толстой</vt:lpstr>
      <vt:lpstr>Владимир  Кличко – обладатель чемпионских  титулов,  защитил  докторскую  диссертацию</vt:lpstr>
      <vt:lpstr>Увлекался  боксом и знаменитый  Артур  Конан Дойль,  кроме  этого  он  очень  любил  футбол</vt:lpstr>
      <vt:lpstr>Нобелевский  лауреат,  физик  Нильсон  Бор  очень  любил  скалолазание  и  греблю</vt:lpstr>
      <vt:lpstr>Слайд 22</vt:lpstr>
      <vt:lpstr>Писатель и  публицист  Бернард  Шоу  увлекался  сёрфингом</vt:lpstr>
      <vt:lpstr>Слайд 24</vt:lpstr>
      <vt:lpstr>Классик  советской  литературы  Максим  Горький  постоянно  занимался  гиревым  спортом</vt:lpstr>
      <vt:lpstr>Достижения  в  спорте  помогают  достижениям  в  любых  сферах  деятельности</vt:lpstr>
      <vt:lpstr>Дзюдо – помогает  президенту  России В.В.  Путину   быть  в  отличной  физической  форме</vt:lpstr>
      <vt:lpstr>Физкультура  и  спорт   каждый  день…..</vt:lpstr>
      <vt:lpstr>Покори  свою  вершину!!!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  в  жизни  знаменитых  людей</dc:title>
  <cp:lastModifiedBy>Admin</cp:lastModifiedBy>
  <cp:revision>22</cp:revision>
  <dcterms:modified xsi:type="dcterms:W3CDTF">2013-02-15T05:00:06Z</dcterms:modified>
</cp:coreProperties>
</file>