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82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70" r:id="rId14"/>
    <p:sldId id="272" r:id="rId15"/>
    <p:sldId id="275" r:id="rId16"/>
    <p:sldId id="273" r:id="rId17"/>
    <p:sldId id="277" r:id="rId18"/>
    <p:sldId id="276" r:id="rId19"/>
    <p:sldId id="279" r:id="rId20"/>
    <p:sldId id="281" r:id="rId21"/>
    <p:sldId id="278" r:id="rId22"/>
    <p:sldId id="280" r:id="rId23"/>
    <p:sldId id="283" r:id="rId24"/>
    <p:sldId id="284" r:id="rId25"/>
    <p:sldId id="285" r:id="rId26"/>
    <p:sldId id="286" r:id="rId27"/>
    <p:sldId id="287" r:id="rId28"/>
    <p:sldId id="28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187F-3D6C-4080-B02B-3144EFD96176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DF2792-05DF-4130-9A76-74C777D453E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187F-3D6C-4080-B02B-3144EFD96176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F2792-05DF-4130-9A76-74C777D453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187F-3D6C-4080-B02B-3144EFD96176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F2792-05DF-4130-9A76-74C777D453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129187F-3D6C-4080-B02B-3144EFD96176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ADF2792-05DF-4130-9A76-74C777D453E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187F-3D6C-4080-B02B-3144EFD96176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F2792-05DF-4130-9A76-74C777D453E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187F-3D6C-4080-B02B-3144EFD96176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F2792-05DF-4130-9A76-74C777D453E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F2792-05DF-4130-9A76-74C777D453E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187F-3D6C-4080-B02B-3144EFD96176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187F-3D6C-4080-B02B-3144EFD96176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F2792-05DF-4130-9A76-74C777D453E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187F-3D6C-4080-B02B-3144EFD96176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F2792-05DF-4130-9A76-74C777D453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129187F-3D6C-4080-B02B-3144EFD96176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ADF2792-05DF-4130-9A76-74C777D453E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9187F-3D6C-4080-B02B-3144EFD96176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DF2792-05DF-4130-9A76-74C777D453E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129187F-3D6C-4080-B02B-3144EFD96176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ADF2792-05DF-4130-9A76-74C777D453E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 smtClean="0"/>
              <a:t>«Цветы украшают наш город» </a:t>
            </a:r>
            <a:br>
              <a:rPr lang="ru-RU" sz="3600" dirty="0" smtClean="0"/>
            </a:br>
            <a:r>
              <a:rPr lang="ru-RU" sz="3600" b="1" dirty="0" smtClean="0">
                <a:solidFill>
                  <a:srgbClr val="C00000"/>
                </a:solidFill>
              </a:rPr>
              <a:t>к </a:t>
            </a:r>
            <a:r>
              <a:rPr lang="ru-RU" sz="3600" b="1" dirty="0">
                <a:solidFill>
                  <a:srgbClr val="C00000"/>
                </a:solidFill>
              </a:rPr>
              <a:t>программе «Город на ладошке» (региональный компонент</a:t>
            </a:r>
            <a:r>
              <a:rPr lang="ru-RU" sz="3600" b="1" dirty="0" smtClean="0">
                <a:solidFill>
                  <a:srgbClr val="C00000"/>
                </a:solidFill>
              </a:rPr>
              <a:t>)</a:t>
            </a:r>
            <a:endParaRPr lang="ru-RU" sz="36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Arial Black" panose="020B0A04020102020204" pitchFamily="34" charset="0"/>
              </a:rPr>
              <a:t>Составили воспитатели гр. «Буратино»</a:t>
            </a:r>
          </a:p>
          <a:p>
            <a:r>
              <a:rPr lang="ru-RU" sz="1400" dirty="0">
                <a:latin typeface="Arial Black" panose="020B0A04020102020204" pitchFamily="34" charset="0"/>
              </a:rPr>
              <a:t>ГБДОУ детский сад №93 Выборгского </a:t>
            </a:r>
            <a:r>
              <a:rPr lang="ru-RU" sz="1400" dirty="0" smtClean="0">
                <a:latin typeface="Arial Black" panose="020B0A04020102020204" pitchFamily="34" charset="0"/>
              </a:rPr>
              <a:t>района Г. Санкт-Петербурга</a:t>
            </a:r>
          </a:p>
          <a:p>
            <a:endParaRPr lang="ru-RU" sz="1400" dirty="0">
              <a:latin typeface="Arial Black" panose="020B0A04020102020204" pitchFamily="34" charset="0"/>
            </a:endParaRPr>
          </a:p>
          <a:p>
            <a:r>
              <a:rPr lang="ru-RU" sz="1400" dirty="0">
                <a:latin typeface="Arial Black" panose="020B0A04020102020204" pitchFamily="34" charset="0"/>
              </a:rPr>
              <a:t>Сулима Людмила Константиновна</a:t>
            </a:r>
          </a:p>
          <a:p>
            <a:r>
              <a:rPr lang="ru-RU" sz="1400" dirty="0">
                <a:latin typeface="Arial Black" panose="020B0A04020102020204" pitchFamily="34" charset="0"/>
              </a:rPr>
              <a:t>Севастьянова Марина Николаевна</a:t>
            </a:r>
          </a:p>
          <a:p>
            <a:endParaRPr lang="ru-RU" sz="1400" dirty="0"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84246" y="5949280"/>
            <a:ext cx="851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2020 г.</a:t>
            </a:r>
          </a:p>
        </p:txBody>
      </p:sp>
    </p:spTree>
    <p:extLst>
      <p:ext uri="{BB962C8B-B14F-4D97-AF65-F5344CB8AC3E}">
        <p14:creationId xmlns:p14="http://schemas.microsoft.com/office/powerpoint/2010/main" val="2874097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340768"/>
            <a:ext cx="6451413" cy="46413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0758" y="440831"/>
            <a:ext cx="64514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Ботанический сад</a:t>
            </a:r>
          </a:p>
          <a:p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351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70758" y="440831"/>
            <a:ext cx="64514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Ботанический сад</a:t>
            </a:r>
          </a:p>
          <a:p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180" y="1507225"/>
            <a:ext cx="6128568" cy="459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149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548680"/>
            <a:ext cx="3966187" cy="59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784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70758" y="440831"/>
            <a:ext cx="64514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Клумбы возле Финляндского вокзала</a:t>
            </a:r>
          </a:p>
          <a:p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700808"/>
            <a:ext cx="8100392" cy="460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813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307" y="1268760"/>
            <a:ext cx="7620000" cy="51275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476672"/>
            <a:ext cx="616245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Украшение свадебных столов</a:t>
            </a:r>
          </a:p>
          <a:p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202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476671"/>
            <a:ext cx="8186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Украшение торговых центров и офисов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079" y="1526821"/>
            <a:ext cx="3697002" cy="492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0568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1"/>
            <a:ext cx="8186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Украшение торговых центров и офисов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830" y="1484784"/>
            <a:ext cx="66675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654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1"/>
            <a:ext cx="8186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Украшение торговых центров и офисов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260" y="1484784"/>
            <a:ext cx="6322640" cy="474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5773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1"/>
            <a:ext cx="8186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Украшение торговых центров и офисов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3428" y="1268760"/>
            <a:ext cx="6546304" cy="490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238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1"/>
            <a:ext cx="8186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Украшение торговых центров и офисов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2798" y="1384101"/>
            <a:ext cx="6007563" cy="450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736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4664"/>
            <a:ext cx="8388424" cy="599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8471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1"/>
            <a:ext cx="8186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Украшение торговых центров и офисов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628800"/>
            <a:ext cx="6912768" cy="461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1901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1"/>
            <a:ext cx="8186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Украшение торговых центров и офисов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160" y="1268760"/>
            <a:ext cx="7560840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7349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1"/>
            <a:ext cx="8186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Украшение торговых центров и офисов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3359" y="1268760"/>
            <a:ext cx="6806442" cy="510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3724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7425" y="990600"/>
            <a:ext cx="462915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04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836712"/>
            <a:ext cx="7904514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7452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1" y="1124744"/>
            <a:ext cx="8219675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6138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836712"/>
            <a:ext cx="7340029" cy="489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1010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1052736"/>
            <a:ext cx="7632848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7758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692696"/>
            <a:ext cx="7992888" cy="532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177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946786"/>
            <a:ext cx="8640960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865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908720"/>
            <a:ext cx="8374022" cy="5233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539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980728"/>
            <a:ext cx="7914745" cy="494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767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980728"/>
            <a:ext cx="6477134" cy="4752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028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5" y="1268760"/>
            <a:ext cx="7820311" cy="51845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5486" y="544324"/>
            <a:ext cx="6460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Оранжерея Таврического сада.</a:t>
            </a:r>
          </a:p>
        </p:txBody>
      </p:sp>
    </p:spTree>
    <p:extLst>
      <p:ext uri="{BB962C8B-B14F-4D97-AF65-F5344CB8AC3E}">
        <p14:creationId xmlns:p14="http://schemas.microsoft.com/office/powerpoint/2010/main" val="3459902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1473" y="1412776"/>
            <a:ext cx="4608512" cy="50104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35486" y="544324"/>
            <a:ext cx="6460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Оранжерея Таврического сада.</a:t>
            </a:r>
          </a:p>
        </p:txBody>
      </p:sp>
    </p:spTree>
    <p:extLst>
      <p:ext uri="{BB962C8B-B14F-4D97-AF65-F5344CB8AC3E}">
        <p14:creationId xmlns:p14="http://schemas.microsoft.com/office/powerpoint/2010/main" val="1175640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6" y="836712"/>
            <a:ext cx="8096137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6452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96</TotalTime>
  <Words>91</Words>
  <Application>Microsoft Office PowerPoint</Application>
  <PresentationFormat>Экран (4:3)</PresentationFormat>
  <Paragraphs>21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 Black</vt:lpstr>
      <vt:lpstr>Constantia</vt:lpstr>
      <vt:lpstr>Wingdings 2</vt:lpstr>
      <vt:lpstr>Бумажная</vt:lpstr>
      <vt:lpstr>«Цветы украшают наш город»  к программе «Город на ладошке» (региональный компонент)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Цветы украшают наш город</dc:title>
  <dc:creator>Ультра</dc:creator>
  <cp:lastModifiedBy>Миша</cp:lastModifiedBy>
  <cp:revision>13</cp:revision>
  <dcterms:created xsi:type="dcterms:W3CDTF">2017-03-02T14:26:01Z</dcterms:created>
  <dcterms:modified xsi:type="dcterms:W3CDTF">2020-09-02T18:34:39Z</dcterms:modified>
</cp:coreProperties>
</file>