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143547-C019-423D-935E-7489306795BE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F6CF8D-6B7F-4821-955A-D6AFF6878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143547-C019-423D-935E-7489306795BE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F6CF8D-6B7F-4821-955A-D6AFF6878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143547-C019-423D-935E-7489306795BE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F6CF8D-6B7F-4821-955A-D6AFF6878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143547-C019-423D-935E-7489306795BE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F6CF8D-6B7F-4821-955A-D6AFF6878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143547-C019-423D-935E-7489306795BE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F6CF8D-6B7F-4821-955A-D6AFF6878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143547-C019-423D-935E-7489306795BE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F6CF8D-6B7F-4821-955A-D6AFF6878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143547-C019-423D-935E-7489306795BE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F6CF8D-6B7F-4821-955A-D6AFF6878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143547-C019-423D-935E-7489306795BE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F6CF8D-6B7F-4821-955A-D6AFF6878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143547-C019-423D-935E-7489306795BE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F6CF8D-6B7F-4821-955A-D6AFF6878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143547-C019-423D-935E-7489306795BE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F6CF8D-6B7F-4821-955A-D6AFF6878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143547-C019-423D-935E-7489306795BE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F6CF8D-6B7F-4821-955A-D6AFF68781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3143547-C019-423D-935E-7489306795BE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2F6CF8D-6B7F-4821-955A-D6AFF6878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571612"/>
            <a:ext cx="7772400" cy="1828800"/>
          </a:xfrm>
        </p:spPr>
        <p:txBody>
          <a:bodyPr/>
          <a:lstStyle/>
          <a:p>
            <a:r>
              <a:rPr lang="ru-RU" dirty="0" smtClean="0"/>
              <a:t>Викторина по литературному чтению </a:t>
            </a:r>
            <a:endParaRPr lang="ru-RU" dirty="0"/>
          </a:p>
        </p:txBody>
      </p:sp>
      <p:pic>
        <p:nvPicPr>
          <p:cNvPr id="4" name="Рисунок 3" descr="pic12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3571876"/>
            <a:ext cx="2786082" cy="27860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29190" y="4857760"/>
            <a:ext cx="36984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Для 3 </a:t>
            </a:r>
            <a:r>
              <a:rPr lang="ru-RU" dirty="0" smtClean="0"/>
              <a:t> </a:t>
            </a:r>
            <a:r>
              <a:rPr lang="ru-RU" dirty="0" smtClean="0"/>
              <a:t>класса по</a:t>
            </a:r>
          </a:p>
          <a:p>
            <a:r>
              <a:rPr lang="ru-RU" dirty="0" smtClean="0"/>
              <a:t> пройденным произведениям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8) Опишите внешность собачки по прозвищу Лимон, которую принёс китаец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" name="Рисунок 3" descr="i (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3174" y="2857496"/>
            <a:ext cx="3886200" cy="204787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9)Кто приютил собачку ? 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i (4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08" y="1928802"/>
            <a:ext cx="4859445" cy="32147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1"/>
                </a:solidFill>
              </a:rPr>
              <a:t>10) Кто написал рассказ «Лев и собачка»?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А) Л.Н. Толстой</a:t>
            </a:r>
          </a:p>
          <a:p>
            <a:pPr>
              <a:buNone/>
            </a:pPr>
            <a:r>
              <a:rPr lang="ru-RU" dirty="0" smtClean="0"/>
              <a:t>Б) А.И. Куприн </a:t>
            </a:r>
          </a:p>
          <a:p>
            <a:pPr>
              <a:buNone/>
            </a:pPr>
            <a:r>
              <a:rPr lang="ru-RU" dirty="0" smtClean="0"/>
              <a:t>В) А.С. Пушкин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i (5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4810" y="2714620"/>
            <a:ext cx="4019559" cy="3011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4"/>
                </a:solidFill>
              </a:rPr>
              <a:t>11) Какие отношения сложились между собачкой и львом? </a:t>
            </a:r>
            <a:endParaRPr lang="ru-RU" dirty="0">
              <a:solidFill>
                <a:schemeClr val="accent4"/>
              </a:solidFill>
            </a:endParaRPr>
          </a:p>
        </p:txBody>
      </p:sp>
      <p:pic>
        <p:nvPicPr>
          <p:cNvPr id="4" name="Рисунок 3" descr="i (6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32" y="1714488"/>
            <a:ext cx="5581679" cy="397371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12) Чем закончилась эта история ?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13a9271cc7ae55eac28dd76de763d6c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802" y="2071678"/>
            <a:ext cx="4475733" cy="3321377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1"/>
                </a:solidFill>
              </a:rPr>
              <a:t>13) Какого цвета был кот в рассказе К.Паустовского «Кот Ворюга»?</a:t>
            </a:r>
          </a:p>
          <a:p>
            <a:pPr>
              <a:buNone/>
            </a:pPr>
            <a:endParaRPr lang="ru-RU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ru-RU" dirty="0" smtClean="0"/>
              <a:t>А) Черным с белым</a:t>
            </a:r>
          </a:p>
          <a:p>
            <a:pPr>
              <a:buNone/>
            </a:pPr>
            <a:r>
              <a:rPr lang="ru-RU" dirty="0" smtClean="0"/>
              <a:t>Б)Рыжим</a:t>
            </a:r>
          </a:p>
          <a:p>
            <a:pPr>
              <a:buNone/>
            </a:pPr>
            <a:r>
              <a:rPr lang="ru-RU" dirty="0" smtClean="0"/>
              <a:t>В)Полосатый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4"/>
                </a:solidFill>
              </a:rPr>
              <a:t>14) Опишите характер «Ворюги», за что его так прозвали? </a:t>
            </a:r>
            <a:endParaRPr lang="ru-RU" dirty="0">
              <a:solidFill>
                <a:schemeClr val="accent4"/>
              </a:solidFill>
            </a:endParaRPr>
          </a:p>
        </p:txBody>
      </p:sp>
      <p:pic>
        <p:nvPicPr>
          <p:cNvPr id="4" name="Рисунок 3" descr="i (7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736" y="1667706"/>
            <a:ext cx="3571900" cy="398282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15) Каким образом деревенские мальчишки решили поймать кота? 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0_a4884_4b7fdd43_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2285992"/>
            <a:ext cx="7509108" cy="2643206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16) Чем закончилась эта история? 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2100468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546" y="1500174"/>
            <a:ext cx="4679088" cy="3975923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1"/>
                </a:solidFill>
              </a:rPr>
              <a:t>17) Назовите автора произведения «</a:t>
            </a:r>
            <a:r>
              <a:rPr lang="ru-RU" dirty="0" err="1" smtClean="0">
                <a:solidFill>
                  <a:schemeClr val="accent1"/>
                </a:solidFill>
              </a:rPr>
              <a:t>Завирайка</a:t>
            </a:r>
            <a:r>
              <a:rPr lang="ru-RU" dirty="0" smtClean="0">
                <a:solidFill>
                  <a:schemeClr val="accent1"/>
                </a:solidFill>
              </a:rPr>
              <a:t>»</a:t>
            </a:r>
          </a:p>
          <a:p>
            <a:pPr>
              <a:buNone/>
            </a:pPr>
            <a:r>
              <a:rPr lang="ru-RU" dirty="0" smtClean="0"/>
              <a:t>А) А. Куприн</a:t>
            </a:r>
          </a:p>
          <a:p>
            <a:pPr>
              <a:buNone/>
            </a:pPr>
            <a:r>
              <a:rPr lang="ru-RU" dirty="0" smtClean="0"/>
              <a:t>Б) К. Паустовский</a:t>
            </a:r>
          </a:p>
          <a:p>
            <a:pPr>
              <a:buNone/>
            </a:pPr>
            <a:r>
              <a:rPr lang="ru-RU" dirty="0" smtClean="0"/>
              <a:t>В) И. Крылов </a:t>
            </a:r>
            <a:endParaRPr lang="ru-RU" dirty="0"/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7686" y="2214554"/>
            <a:ext cx="3962423" cy="3525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В викторине будут представлены следующие произведения:</a:t>
            </a:r>
          </a:p>
          <a:p>
            <a:pPr algn="ctr">
              <a:buNone/>
            </a:pPr>
            <a:endParaRPr lang="ru-RU" dirty="0" smtClean="0"/>
          </a:p>
          <a:p>
            <a:pPr algn="ctr"/>
            <a:r>
              <a:rPr lang="ru-RU" dirty="0" smtClean="0"/>
              <a:t>А. П. Чехов «Белолобый»</a:t>
            </a:r>
          </a:p>
          <a:p>
            <a:pPr algn="ctr"/>
            <a:r>
              <a:rPr lang="ru-RU" dirty="0" smtClean="0"/>
              <a:t>М. Пришвин «Лимон»</a:t>
            </a:r>
          </a:p>
          <a:p>
            <a:pPr algn="ctr"/>
            <a:r>
              <a:rPr lang="ru-RU" dirty="0" smtClean="0"/>
              <a:t>Л.Н. Толстой «Лев и собачка»</a:t>
            </a:r>
          </a:p>
          <a:p>
            <a:pPr algn="ctr"/>
            <a:r>
              <a:rPr lang="ru-RU" dirty="0" smtClean="0"/>
              <a:t>К. Паустовский «Кот Ворюга»</a:t>
            </a:r>
          </a:p>
          <a:p>
            <a:pPr algn="ctr"/>
            <a:r>
              <a:rPr lang="ru-RU" dirty="0" smtClean="0"/>
              <a:t>А.И. Куприн «</a:t>
            </a:r>
            <a:r>
              <a:rPr lang="ru-RU" dirty="0" err="1" smtClean="0"/>
              <a:t>Завирайка</a:t>
            </a:r>
            <a:r>
              <a:rPr lang="ru-RU" dirty="0" smtClean="0"/>
              <a:t>»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142976" y="6000768"/>
            <a:ext cx="6995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Оранжевые-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accent1"/>
                </a:solidFill>
              </a:rPr>
              <a:t>1</a:t>
            </a:r>
            <a:r>
              <a:rPr lang="ru-RU" dirty="0" smtClean="0"/>
              <a:t> балл, </a:t>
            </a:r>
            <a:r>
              <a:rPr lang="ru-RU" dirty="0" smtClean="0">
                <a:solidFill>
                  <a:schemeClr val="accent4"/>
                </a:solidFill>
              </a:rPr>
              <a:t>Зелёные-2</a:t>
            </a:r>
            <a:r>
              <a:rPr lang="ru-RU" dirty="0" smtClean="0"/>
              <a:t> балла, </a:t>
            </a:r>
            <a:r>
              <a:rPr lang="ru-RU" dirty="0" smtClean="0">
                <a:solidFill>
                  <a:srgbClr val="C00000"/>
                </a:solidFill>
              </a:rPr>
              <a:t>красные-3</a:t>
            </a:r>
            <a:r>
              <a:rPr lang="ru-RU" dirty="0" smtClean="0"/>
              <a:t> балла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1"/>
                </a:solidFill>
              </a:rPr>
              <a:t>18) Какой собакой была </a:t>
            </a:r>
            <a:r>
              <a:rPr lang="ru-RU" dirty="0" err="1" smtClean="0">
                <a:solidFill>
                  <a:schemeClr val="accent1"/>
                </a:solidFill>
              </a:rPr>
              <a:t>Завирайка</a:t>
            </a:r>
            <a:r>
              <a:rPr lang="ru-RU" dirty="0" smtClean="0">
                <a:solidFill>
                  <a:schemeClr val="accent1"/>
                </a:solidFill>
              </a:rPr>
              <a:t>?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А) Гончей собакой</a:t>
            </a:r>
          </a:p>
          <a:p>
            <a:pPr>
              <a:buNone/>
            </a:pPr>
            <a:r>
              <a:rPr lang="ru-RU" dirty="0" smtClean="0"/>
              <a:t>Б) Охотничьей собакой</a:t>
            </a:r>
          </a:p>
          <a:p>
            <a:pPr>
              <a:buNone/>
            </a:pPr>
            <a:r>
              <a:rPr lang="ru-RU" dirty="0" smtClean="0"/>
              <a:t>В) Сторожевой собакой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1"/>
                </a:solidFill>
              </a:rPr>
              <a:t>19) Как звали второго охотника?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А)Барбосов</a:t>
            </a:r>
          </a:p>
          <a:p>
            <a:pPr>
              <a:buNone/>
            </a:pPr>
            <a:r>
              <a:rPr lang="ru-RU" dirty="0" smtClean="0"/>
              <a:t>Б)Яшин</a:t>
            </a:r>
          </a:p>
          <a:p>
            <a:pPr>
              <a:buNone/>
            </a:pPr>
            <a:r>
              <a:rPr lang="ru-RU" dirty="0" smtClean="0"/>
              <a:t>В)Арапов</a:t>
            </a:r>
            <a:endParaRPr lang="ru-RU" dirty="0"/>
          </a:p>
        </p:txBody>
      </p:sp>
      <p:pic>
        <p:nvPicPr>
          <p:cNvPr id="4" name="Рисунок 3" descr="parents-29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4810" y="1357298"/>
            <a:ext cx="3413634" cy="4437724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4"/>
                </a:solidFill>
              </a:rPr>
              <a:t>20) Кто попался в лесу на пути охотников?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leszima200K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802" y="1928802"/>
            <a:ext cx="5072066" cy="36307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21) Чем </a:t>
            </a:r>
            <a:r>
              <a:rPr lang="ru-RU" dirty="0" err="1" smtClean="0">
                <a:solidFill>
                  <a:srgbClr val="C00000"/>
                </a:solidFill>
              </a:rPr>
              <a:t>Завирай</a:t>
            </a:r>
            <a:r>
              <a:rPr lang="ru-RU" dirty="0" smtClean="0">
                <a:solidFill>
                  <a:srgbClr val="C00000"/>
                </a:solidFill>
              </a:rPr>
              <a:t> отличался от других собак, например от </a:t>
            </a:r>
            <a:r>
              <a:rPr lang="ru-RU" dirty="0" err="1" smtClean="0">
                <a:solidFill>
                  <a:srgbClr val="C00000"/>
                </a:solidFill>
              </a:rPr>
              <a:t>Патрашки</a:t>
            </a:r>
            <a:r>
              <a:rPr lang="ru-RU" dirty="0" smtClean="0">
                <a:solidFill>
                  <a:srgbClr val="C00000"/>
                </a:solidFill>
              </a:rPr>
              <a:t>? 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i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0298" y="1643050"/>
            <a:ext cx="4457724" cy="41489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FFFF00"/>
                </a:solidFill>
              </a:rPr>
              <a:t>Подсчет результатов 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i (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08" y="1500174"/>
            <a:ext cx="4938738" cy="4131629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 (4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8" y="785794"/>
            <a:ext cx="6846087" cy="4857784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1"/>
                </a:solidFill>
              </a:rPr>
              <a:t>1. Назовите имя и отчество писателя Чехова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А) Андрей Сергеевич</a:t>
            </a:r>
          </a:p>
          <a:p>
            <a:pPr>
              <a:buNone/>
            </a:pPr>
            <a:r>
              <a:rPr lang="ru-RU" dirty="0" smtClean="0"/>
              <a:t>Б) Антон Павлович</a:t>
            </a:r>
          </a:p>
          <a:p>
            <a:pPr>
              <a:buNone/>
            </a:pPr>
            <a:r>
              <a:rPr lang="ru-RU" dirty="0" smtClean="0"/>
              <a:t>В)Павел Алексеевич </a:t>
            </a:r>
            <a:endParaRPr lang="ru-RU" dirty="0"/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4942" y="2428867"/>
            <a:ext cx="2586044" cy="31805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1"/>
                </a:solidFill>
              </a:rPr>
              <a:t>2. Сколько братьев было у Белолобого?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4" name="Рисунок 3" descr="i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40" y="1643050"/>
            <a:ext cx="2928958" cy="377081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3. У сторожа Игната, который жил неподалеку от логова волчихи, была собака. Как её звали?</a:t>
            </a:r>
          </a:p>
          <a:p>
            <a:pPr>
              <a:buNone/>
            </a:pPr>
            <a:endParaRPr lang="ru-RU" dirty="0" smtClean="0">
              <a:solidFill>
                <a:schemeClr val="accent4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А) Рада</a:t>
            </a:r>
          </a:p>
          <a:p>
            <a:pPr>
              <a:buNone/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Б) Стрелка</a:t>
            </a:r>
          </a:p>
          <a:p>
            <a:pPr>
              <a:buNone/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В) Арапка</a:t>
            </a:r>
          </a:p>
          <a:p>
            <a:pPr>
              <a:buNone/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Г) </a:t>
            </a:r>
            <a:r>
              <a:rPr lang="ru-RU" dirty="0" err="1" smtClean="0">
                <a:solidFill>
                  <a:schemeClr val="accent4">
                    <a:lumMod val="75000"/>
                  </a:schemeClr>
                </a:solidFill>
              </a:rPr>
              <a:t>Бикша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4) Что волчиха хотела сделать с Белолобым?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583fc0424783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1934" y="1285860"/>
            <a:ext cx="3119451" cy="45294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5) Чем закончился рассказ «Белолобый» ?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1411243020_4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1649" y="1714488"/>
            <a:ext cx="5645839" cy="371477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1"/>
                </a:solidFill>
              </a:rPr>
              <a:t>6) Кем работал Трофим Михайлович в рассказе М. Пришвина «Лимон»?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А) Директором</a:t>
            </a:r>
          </a:p>
          <a:p>
            <a:pPr>
              <a:buNone/>
            </a:pPr>
            <a:r>
              <a:rPr lang="ru-RU" dirty="0" smtClean="0"/>
              <a:t>Б)Бухгалтером</a:t>
            </a:r>
          </a:p>
          <a:p>
            <a:pPr>
              <a:buNone/>
            </a:pPr>
            <a:r>
              <a:rPr lang="ru-RU" dirty="0" smtClean="0"/>
              <a:t>В)Дворником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i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3372" y="2428868"/>
            <a:ext cx="4152920" cy="311107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1"/>
                </a:solidFill>
              </a:rPr>
              <a:t>7) Как писатель назвал всех животных, обитавших в доме Трофима Михайловича?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А) Дармоеды</a:t>
            </a:r>
          </a:p>
          <a:p>
            <a:pPr>
              <a:buNone/>
            </a:pPr>
            <a:r>
              <a:rPr lang="ru-RU" dirty="0" smtClean="0"/>
              <a:t>Б) Нахлебники</a:t>
            </a:r>
          </a:p>
          <a:p>
            <a:pPr>
              <a:buNone/>
            </a:pPr>
            <a:r>
              <a:rPr lang="ru-RU" dirty="0" smtClean="0"/>
              <a:t>В) Ленивцы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59</TotalTime>
  <Words>365</Words>
  <Application>Microsoft Office PowerPoint</Application>
  <PresentationFormat>Экран (4:3)</PresentationFormat>
  <Paragraphs>69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Аспект</vt:lpstr>
      <vt:lpstr>Викторина по литературному чтению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по литературному чтению</dc:title>
  <dc:creator>Admin</dc:creator>
  <cp:lastModifiedBy>света</cp:lastModifiedBy>
  <cp:revision>9</cp:revision>
  <dcterms:created xsi:type="dcterms:W3CDTF">2017-03-06T16:29:00Z</dcterms:created>
  <dcterms:modified xsi:type="dcterms:W3CDTF">2020-09-02T17:16:42Z</dcterms:modified>
</cp:coreProperties>
</file>