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custDataLst>
    <p:tags r:id="rId3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6796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8234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19192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69531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097006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807116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39935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763266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8440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9773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1046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B9A33-9E68-46B0-9E59-FE76BB2711D1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71339-76A8-4D86-BA6B-89FBBB0AD9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7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9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Relationship Id="rId6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29.jpeg" /><Relationship Id="rId6" Type="http://schemas.openxmlformats.org/officeDocument/2006/relationships/image" Target="../media/image30.jpeg" /><Relationship Id="rId7" Type="http://schemas.openxmlformats.org/officeDocument/2006/relationships/image" Target="../media/image3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2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3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4.jpeg" /><Relationship Id="rId4" Type="http://schemas.openxmlformats.org/officeDocument/2006/relationships/image" Target="../media/image35.jpeg" /><Relationship Id="rId5" Type="http://schemas.openxmlformats.org/officeDocument/2006/relationships/image" Target="../media/image36.jpeg" /><Relationship Id="rId6" Type="http://schemas.openxmlformats.org/officeDocument/2006/relationships/image" Target="../media/image37.jpeg" /><Relationship Id="rId7" Type="http://schemas.openxmlformats.org/officeDocument/2006/relationships/image" Target="../media/image3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4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2.jpeg" /><Relationship Id="rId4" Type="http://schemas.openxmlformats.org/officeDocument/2006/relationships/image" Target="../media/image43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4.jpeg" /><Relationship Id="rId4" Type="http://schemas.openxmlformats.org/officeDocument/2006/relationships/image" Target="../media/image4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6.jpeg" /><Relationship Id="rId4" Type="http://schemas.openxmlformats.org/officeDocument/2006/relationships/image" Target="../media/image47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8.jpeg" /><Relationship Id="rId4" Type="http://schemas.openxmlformats.org/officeDocument/2006/relationships/image" Target="../media/image49.jpeg" /><Relationship Id="rId5" Type="http://schemas.openxmlformats.org/officeDocument/2006/relationships/image" Target="../media/image50.jpeg" /><Relationship Id="rId6" Type="http://schemas.openxmlformats.org/officeDocument/2006/relationships/image" Target="../media/image51.jpeg" /><Relationship Id="rId7" Type="http://schemas.openxmlformats.org/officeDocument/2006/relationships/image" Target="../media/image52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3.jpeg" /><Relationship Id="rId4" Type="http://schemas.openxmlformats.org/officeDocument/2006/relationships/image" Target="../media/image5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5.jpeg" /><Relationship Id="rId4" Type="http://schemas.openxmlformats.org/officeDocument/2006/relationships/image" Target="../media/image56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7.jpeg" /><Relationship Id="rId3" Type="http://schemas.openxmlformats.org/officeDocument/2006/relationships/image" Target="../media/image58.jpeg" /><Relationship Id="rId4" Type="http://schemas.openxmlformats.org/officeDocument/2006/relationships/image" Target="../media/image59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0.jpeg" /><Relationship Id="rId4" Type="http://schemas.openxmlformats.org/officeDocument/2006/relationships/image" Target="../media/image61.jpeg" /><Relationship Id="rId5" Type="http://schemas.openxmlformats.org/officeDocument/2006/relationships/image" Target="../media/image62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3.jpeg" /><Relationship Id="rId4" Type="http://schemas.openxmlformats.org/officeDocument/2006/relationships/image" Target="../media/image64.jpeg" /><Relationship Id="rId5" Type="http://schemas.openxmlformats.org/officeDocument/2006/relationships/image" Target="../media/image65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6.jpeg" /><Relationship Id="rId4" Type="http://schemas.openxmlformats.org/officeDocument/2006/relationships/image" Target="../media/image6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8.jpeg" /><Relationship Id="rId4" Type="http://schemas.openxmlformats.org/officeDocument/2006/relationships/image" Target="../media/image69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1" y="-28577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514397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smtClean="0"/>
              <a:t>Муниципальное бюджетное дошкольное учреждение </a:t>
            </a:r>
            <a:br>
              <a:rPr lang="ru-RU" sz="1400" b="1" smtClean="0"/>
            </a:br>
            <a:r>
              <a:rPr lang="ru-RU" sz="1400" b="1" smtClean="0"/>
              <a:t>  </a:t>
            </a:r>
            <a:r>
              <a:rPr lang="en-US" sz="1400" b="1" smtClean="0"/>
              <a:t>“</a:t>
            </a:r>
            <a:r>
              <a:rPr lang="ru-RU" sz="1400" b="1" smtClean="0"/>
              <a:t>Детский сад № 54 </a:t>
            </a:r>
            <a:r>
              <a:rPr lang="en-US" sz="1400" b="1" smtClean="0"/>
              <a:t>“ </a:t>
            </a:r>
            <a:r>
              <a:rPr lang="ru-RU" sz="1400" b="1" smtClean="0"/>
              <a:t>Радуга</a:t>
            </a:r>
            <a:r>
              <a:rPr lang="en-US" sz="1400" b="1" smtClean="0"/>
              <a:t>” </a:t>
            </a:r>
            <a:r>
              <a:rPr lang="ru-RU" sz="1400" b="1" err="1" smtClean="0"/>
              <a:t>г.Воркута</a:t>
            </a:r>
            <a:r>
              <a:rPr lang="en-US" sz="1400" b="1" smtClean="0"/>
              <a:t>”</a:t>
            </a:r>
            <a:br>
              <a:rPr lang="en-US" b="1" smtClean="0"/>
            </a:br>
            <a:br>
              <a:rPr lang="en-US" b="1" smtClean="0"/>
            </a:b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9434" y="2222866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mtClean="0"/>
              <a:t>Проект</a:t>
            </a:r>
            <a:r>
              <a:rPr lang="en-US" sz="2800" b="1" smtClean="0"/>
              <a:t>: </a:t>
            </a:r>
            <a:r>
              <a:rPr lang="ru-RU" sz="2800" b="1" smtClean="0"/>
              <a:t>В Спортивной семье – здоровый дух!</a:t>
            </a:r>
            <a:br>
              <a:rPr lang="ru-RU" sz="2800" b="1" smtClean="0"/>
            </a:br>
            <a:endParaRPr lang="ru-RU" sz="280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542020" y="3894524"/>
            <a:ext cx="4532040" cy="1470025"/>
          </a:xfrm>
        </p:spPr>
        <p:txBody>
          <a:bodyPr>
            <a:normAutofit/>
          </a:bodyPr>
          <a:lstStyle/>
          <a:p>
            <a:r>
              <a:rPr lang="ru-RU" sz="1600" b="1" smtClean="0"/>
              <a:t>Спорт  в нашей жизни значит не мало. </a:t>
            </a:r>
            <a:br>
              <a:rPr lang="ru-RU" sz="1600" b="1" smtClean="0"/>
            </a:br>
            <a:r>
              <a:rPr lang="ru-RU" sz="1600" b="1" smtClean="0"/>
              <a:t>С детства твердила об этом мне мама</a:t>
            </a:r>
            <a:br>
              <a:rPr lang="ru-RU" sz="1600" b="1" smtClean="0"/>
            </a:br>
            <a:r>
              <a:rPr lang="ru-RU" sz="1600" b="1" smtClean="0"/>
              <a:t>В нашей семье мы со спортом дружны</a:t>
            </a:r>
            <a:br>
              <a:rPr lang="ru-RU" sz="1600" b="1" smtClean="0"/>
            </a:br>
            <a:r>
              <a:rPr lang="ru-RU" sz="1600" b="1" smtClean="0"/>
              <a:t>Нам состязания очень нужны. </a:t>
            </a:r>
            <a:endParaRPr lang="ru-RU" sz="1600" b="1"/>
          </a:p>
        </p:txBody>
      </p:sp>
    </p:spTree>
    <p:extLst>
      <p:ext uri="{BB962C8B-B14F-4D97-AF65-F5344CB8AC3E}">
        <p14:creationId xmlns:p14="http://schemas.microsoft.com/office/powerpoint/2010/main" val="1083570053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6036"/>
            <a:ext cx="5112568" cy="5253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21629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642" y="404664"/>
            <a:ext cx="4555671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609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072" y="82975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88642"/>
            <a:ext cx="3213829" cy="23042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717543"/>
            <a:ext cx="3816423" cy="38798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8642"/>
            <a:ext cx="3816423" cy="37444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559" y="3068960"/>
            <a:ext cx="3967904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5653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11960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"/>
            <a:ext cx="3720624" cy="32849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90" y="2996952"/>
            <a:ext cx="468508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64949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923"/>
            <a:ext cx="3539518" cy="38061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97399" y="109630"/>
            <a:ext cx="3061773" cy="3240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348880"/>
            <a:ext cx="2952328" cy="26510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544" y="3373066"/>
            <a:ext cx="3065575" cy="33683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674422"/>
            <a:ext cx="2664295" cy="318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30848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131" y="404665"/>
            <a:ext cx="4225871" cy="51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53657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764704"/>
            <a:ext cx="57606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                       Этапы работы над проектом.</a:t>
            </a:r>
          </a:p>
          <a:p>
            <a:r>
              <a:rPr lang="ru-RU" b="1" smtClean="0"/>
              <a:t>1 этап – организационный.</a:t>
            </a:r>
          </a:p>
          <a:p>
            <a:r>
              <a:rPr lang="ru-RU" smtClean="0"/>
              <a:t>Определение проблемы</a:t>
            </a:r>
            <a:r>
              <a:rPr lang="en-US" smtClean="0"/>
              <a:t>:</a:t>
            </a:r>
            <a:r>
              <a:rPr lang="ru-RU" smtClean="0"/>
              <a:t> гиподинамия в семьях, нехватка положительных примеров, мотивация родителей в физическом воспитании ребенка, недостаточное представление о мероприятиях в ДОУ направленных на сохранение и укрепление здоровья детей.</a:t>
            </a:r>
          </a:p>
          <a:p>
            <a:r>
              <a:rPr lang="ru-RU" smtClean="0"/>
              <a:t>Подбор информации и литературы, необходимой для реализации проекта. 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75854" y="3866820"/>
            <a:ext cx="4104457" cy="22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002278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79712" y="908720"/>
            <a:ext cx="48965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                 2 этап – практический.</a:t>
            </a:r>
          </a:p>
          <a:p>
            <a:r>
              <a:rPr lang="ru-RU" smtClean="0"/>
              <a:t>Обобщение собранной информации. Составление плана совместных мероприятий, разработка агитационных методов. Выделение семьи Разгуловых, как объекта для примера и распространения здорового, спортивного образа жизни.</a:t>
            </a:r>
          </a:p>
          <a:p>
            <a:r>
              <a:rPr lang="ru-RU" smtClean="0"/>
              <a:t>Подготовка презентаций, для родителей и детей с целью заинтересованности спортивному мероприятию с семьями</a:t>
            </a:r>
            <a:r>
              <a:rPr lang="en-US" smtClean="0"/>
              <a:t>: “</a:t>
            </a:r>
            <a:r>
              <a:rPr lang="ru-RU" smtClean="0"/>
              <a:t> Мама, папа, я- спортивная семья</a:t>
            </a:r>
            <a:r>
              <a:rPr lang="en-US" smtClean="0"/>
              <a:t>”</a:t>
            </a:r>
            <a:r>
              <a:rPr lang="ru-RU" smtClean="0"/>
              <a:t>.</a:t>
            </a:r>
          </a:p>
          <a:p>
            <a:r>
              <a:rPr lang="ru-RU" smtClean="0"/>
              <a:t>Изготовление грамот и дипломов для спортивного праздника.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700182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83671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3 этап работа с детьми</a:t>
            </a:r>
            <a:endParaRPr lang="ru-RU" b="1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47" y="1412776"/>
            <a:ext cx="4459353" cy="2952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5104"/>
            <a:ext cx="2987824" cy="2492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75454" y="4365104"/>
            <a:ext cx="2771800" cy="2481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932038" y="1412769"/>
            <a:ext cx="3672407" cy="29523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39436" y="4129514"/>
            <a:ext cx="2481149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53195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81390"/>
            <a:ext cx="9252520" cy="69393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79824" y="1497517"/>
            <a:ext cx="4496917" cy="35283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" y="-2"/>
            <a:ext cx="5237013" cy="486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4391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87424"/>
            <a:ext cx="10800184" cy="72454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476672"/>
            <a:ext cx="41044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Адресация проекта</a:t>
            </a:r>
            <a:r>
              <a:rPr lang="en-US" smtClean="0"/>
              <a:t>:</a:t>
            </a:r>
            <a:r>
              <a:rPr lang="ru-RU" smtClean="0"/>
              <a:t> данный проект предназначен для распространения опыта спортивного воспитания в семьях дошкольников.</a:t>
            </a:r>
          </a:p>
          <a:p>
            <a:r>
              <a:rPr lang="ru-RU" b="1" smtClean="0"/>
              <a:t>Руководители проекта</a:t>
            </a:r>
            <a:r>
              <a:rPr lang="en-US" smtClean="0"/>
              <a:t>:</a:t>
            </a:r>
            <a:r>
              <a:rPr lang="ru-RU" smtClean="0"/>
              <a:t> Ананьева И.В.</a:t>
            </a:r>
          </a:p>
          <a:p>
            <a:r>
              <a:rPr lang="ru-RU"/>
              <a:t> </a:t>
            </a:r>
            <a:r>
              <a:rPr lang="ru-RU" smtClean="0"/>
              <a:t>Цибульская Л.П.  воспитатели подготовительной к школе группы.</a:t>
            </a:r>
          </a:p>
          <a:p>
            <a:r>
              <a:rPr lang="ru-RU" b="1" smtClean="0"/>
              <a:t>Участники проекта</a:t>
            </a:r>
            <a:r>
              <a:rPr lang="en-US" smtClean="0"/>
              <a:t>:</a:t>
            </a:r>
            <a:r>
              <a:rPr lang="ru-RU" smtClean="0"/>
              <a:t> семья Дианы Разгуловой, воспитанники и родители подготовительной группы МБДОУ д.с№54</a:t>
            </a:r>
            <a:r>
              <a:rPr lang="en-US" smtClean="0"/>
              <a:t>”</a:t>
            </a:r>
            <a:r>
              <a:rPr lang="ru-RU" smtClean="0"/>
              <a:t>Радуга</a:t>
            </a:r>
            <a:r>
              <a:rPr lang="en-US" smtClean="0"/>
              <a:t>”</a:t>
            </a:r>
            <a:r>
              <a:rPr lang="ru-RU" smtClean="0"/>
              <a:t>.</a:t>
            </a:r>
          </a:p>
          <a:p>
            <a:r>
              <a:rPr lang="ru-RU" b="1" smtClean="0"/>
              <a:t>Особенности проекта</a:t>
            </a:r>
            <a:r>
              <a:rPr lang="en-US" smtClean="0"/>
              <a:t>:</a:t>
            </a:r>
            <a:r>
              <a:rPr lang="ru-RU" smtClean="0"/>
              <a:t> по продолжительности – среднесрочный;</a:t>
            </a:r>
          </a:p>
          <a:p>
            <a:r>
              <a:rPr lang="ru-RU" smtClean="0"/>
              <a:t>По виду- информационно-просветительский, практический;</a:t>
            </a:r>
          </a:p>
          <a:p>
            <a:r>
              <a:rPr lang="ru-RU" smtClean="0"/>
              <a:t>По содержанию- интегративный.</a:t>
            </a:r>
            <a:endParaRPr lang="en-US" smtClean="0"/>
          </a:p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183" y="450392"/>
            <a:ext cx="4671545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54647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26749" y="634509"/>
            <a:ext cx="5517232" cy="4248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84032" y="2204864"/>
            <a:ext cx="4259967" cy="331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786604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496" y="116632"/>
            <a:ext cx="4536504" cy="42366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844855" y="2564903"/>
            <a:ext cx="3831598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553267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9512" y="515946"/>
            <a:ext cx="4104456" cy="39146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83968" y="2435648"/>
            <a:ext cx="4860032" cy="387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063844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3224" y="-121704"/>
            <a:ext cx="3284984" cy="3528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0"/>
            <a:ext cx="5148064" cy="3068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96" y="3284984"/>
            <a:ext cx="4297680" cy="3573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0" y="3068960"/>
            <a:ext cx="2422888" cy="37890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84984"/>
            <a:ext cx="2088232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377468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836712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                           </a:t>
            </a:r>
            <a:r>
              <a:rPr lang="ru-RU" b="1" smtClean="0"/>
              <a:t>4 этап –итог.</a:t>
            </a:r>
          </a:p>
          <a:p>
            <a:r>
              <a:rPr lang="ru-RU" smtClean="0"/>
              <a:t>Совместное спортивное  мероприятие </a:t>
            </a:r>
          </a:p>
          <a:p>
            <a:r>
              <a:rPr lang="en-US" smtClean="0"/>
              <a:t>“ </a:t>
            </a:r>
            <a:r>
              <a:rPr lang="ru-RU" smtClean="0"/>
              <a:t>Мама, папа, я –здоровая семья</a:t>
            </a:r>
            <a:r>
              <a:rPr lang="en-US" smtClean="0"/>
              <a:t>”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60043"/>
            <a:ext cx="4280189" cy="33251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756" y="3212976"/>
            <a:ext cx="4924243" cy="301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25985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9073"/>
            <a:ext cx="5298586" cy="48441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106" y="3717032"/>
            <a:ext cx="3593893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54654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634"/>
            <a:ext cx="9144000" cy="6875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62068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Фото конкурс </a:t>
            </a:r>
            <a:r>
              <a:rPr lang="en-US" b="1" smtClean="0"/>
              <a:t>“</a:t>
            </a:r>
            <a:r>
              <a:rPr lang="ru-RU" b="1" smtClean="0"/>
              <a:t> Островок спорта дома</a:t>
            </a:r>
            <a:r>
              <a:rPr lang="en-US" b="1" smtClean="0"/>
              <a:t>”</a:t>
            </a:r>
            <a:endParaRPr lang="ru-RU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96751"/>
            <a:ext cx="3600400" cy="56612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486" y="1481403"/>
            <a:ext cx="3188890" cy="425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150845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6632"/>
            <a:ext cx="435597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3240360" cy="5445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429000"/>
            <a:ext cx="439248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42642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68627"/>
            <a:ext cx="3168352" cy="4224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492897"/>
            <a:ext cx="2520280" cy="4365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68627"/>
            <a:ext cx="2952327" cy="4224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5475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3906435" cy="52085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58340"/>
            <a:ext cx="3384376" cy="601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13267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8" y="-17998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48680"/>
            <a:ext cx="47525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Цель проекта</a:t>
            </a:r>
            <a:r>
              <a:rPr lang="en-US" b="1" smtClean="0"/>
              <a:t>:</a:t>
            </a:r>
            <a:endParaRPr lang="ru-RU" b="1" smtClean="0"/>
          </a:p>
          <a:p>
            <a:r>
              <a:rPr lang="ru-RU" smtClean="0"/>
              <a:t>Объединение усилий семьи и ДОУ в деле </a:t>
            </a:r>
          </a:p>
          <a:p>
            <a:r>
              <a:rPr lang="ru-RU"/>
              <a:t>п</a:t>
            </a:r>
            <a:r>
              <a:rPr lang="ru-RU" smtClean="0"/>
              <a:t>риобщения старших дошкольников к спорту.</a:t>
            </a:r>
          </a:p>
          <a:p>
            <a:r>
              <a:rPr lang="ru-RU" smtClean="0"/>
              <a:t>Создание условий для повышения интереса у родителей  и детей, к совместным занятиям физкультурой и спортом.</a:t>
            </a:r>
          </a:p>
          <a:p>
            <a:r>
              <a:rPr lang="ru-RU" b="1" smtClean="0"/>
              <a:t>Задачи</a:t>
            </a:r>
            <a:r>
              <a:rPr lang="en-US" smtClean="0"/>
              <a:t>:</a:t>
            </a:r>
            <a:endParaRPr lang="ru-RU" smtClean="0"/>
          </a:p>
          <a:p>
            <a:r>
              <a:rPr lang="ru-RU" smtClean="0"/>
              <a:t>Повышение педагогической компетентности</a:t>
            </a:r>
          </a:p>
          <a:p>
            <a:r>
              <a:rPr lang="ru-RU" smtClean="0"/>
              <a:t>Родителей по вопросу сохранения и укрепления здоровья детей, формированию навыков здорового образа жизни;</a:t>
            </a:r>
          </a:p>
          <a:p>
            <a:r>
              <a:rPr lang="ru-RU" smtClean="0"/>
              <a:t>Обогащение разъяснительной работы с родителями о важности занятий спортом и участий детей в освоений норм ВФКС ГТО;</a:t>
            </a:r>
          </a:p>
          <a:p>
            <a:r>
              <a:rPr lang="ru-RU" smtClean="0"/>
              <a:t>Пропаганда здорового образа жизни на основе опыта семьи Разгуловых.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7186"/>
            <a:ext cx="4231358" cy="471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52452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489862" cy="5112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848" y="1124744"/>
            <a:ext cx="3230575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32563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3330" y="836712"/>
            <a:ext cx="614103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/>
              <a:t>“</a:t>
            </a:r>
            <a:r>
              <a:rPr lang="ru-RU" sz="2800" smtClean="0"/>
              <a:t>Наблюдайте за вашим телом, если вы хотите, чтобы ваш ум работал правильно</a:t>
            </a:r>
            <a:r>
              <a:rPr lang="en-US" sz="2800" smtClean="0"/>
              <a:t>”</a:t>
            </a:r>
          </a:p>
          <a:p>
            <a:endParaRPr lang="en-US" sz="2800"/>
          </a:p>
          <a:p>
            <a:endParaRPr lang="en-US" sz="2800" smtClean="0"/>
          </a:p>
          <a:p>
            <a:r>
              <a:rPr lang="ru-RU" sz="1600" i="1" smtClean="0"/>
              <a:t>Рене Декарт</a:t>
            </a:r>
            <a:endParaRPr lang="ru-RU" sz="1600" i="1"/>
          </a:p>
        </p:txBody>
      </p:sp>
    </p:spTree>
    <p:extLst>
      <p:ext uri="{BB962C8B-B14F-4D97-AF65-F5344CB8AC3E}">
        <p14:creationId xmlns:p14="http://schemas.microsoft.com/office/powerpoint/2010/main" val="2230499094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4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052736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Формы реализации проекта</a:t>
            </a:r>
            <a:r>
              <a:rPr lang="en-US" smtClean="0"/>
              <a:t>:</a:t>
            </a:r>
            <a:endParaRPr lang="ru-RU" smtClean="0"/>
          </a:p>
          <a:p>
            <a:r>
              <a:rPr lang="ru-RU" smtClean="0"/>
              <a:t>Работа с детьми; беседы, чтение художественной литературы, дидактические игры,просмотр презентаций</a:t>
            </a:r>
            <a:r>
              <a:rPr lang="en-US" smtClean="0"/>
              <a:t>: “</a:t>
            </a:r>
            <a:r>
              <a:rPr lang="ru-RU" smtClean="0"/>
              <a:t>Что такое ГТО</a:t>
            </a:r>
            <a:r>
              <a:rPr lang="en-US" smtClean="0"/>
              <a:t>?</a:t>
            </a:r>
            <a:r>
              <a:rPr lang="ru-RU" smtClean="0"/>
              <a:t> С чего начались Олимпийские игры</a:t>
            </a:r>
            <a:r>
              <a:rPr lang="en-US" smtClean="0"/>
              <a:t>”</a:t>
            </a:r>
          </a:p>
          <a:p>
            <a:r>
              <a:rPr lang="ru-RU" smtClean="0"/>
              <a:t>Работа с родителями</a:t>
            </a:r>
            <a:r>
              <a:rPr lang="en-US" smtClean="0"/>
              <a:t>:</a:t>
            </a:r>
            <a:r>
              <a:rPr lang="ru-RU" smtClean="0"/>
              <a:t> Беседы, анкетирование, совместные спортивные мероприятия, совместный просмотр презентаций  </a:t>
            </a:r>
            <a:r>
              <a:rPr lang="en-US" smtClean="0"/>
              <a:t>“ </a:t>
            </a:r>
            <a:r>
              <a:rPr lang="ru-RU" err="1" smtClean="0"/>
              <a:t>Здоровьесберегающие технологии в ДОУ</a:t>
            </a:r>
            <a:r>
              <a:rPr lang="en-US" smtClean="0"/>
              <a:t>”</a:t>
            </a:r>
            <a:r>
              <a:rPr lang="ru-RU" smtClean="0"/>
              <a:t>, островок спорта дома. 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484" y="2924944"/>
            <a:ext cx="3346972" cy="27363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73" y="3084060"/>
            <a:ext cx="4544669" cy="322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1345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764704"/>
            <a:ext cx="49685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Предполагаемые результаты проекта</a:t>
            </a:r>
            <a:r>
              <a:rPr lang="en-US" smtClean="0"/>
              <a:t>:</a:t>
            </a:r>
            <a:endParaRPr lang="ru-RU" smtClean="0"/>
          </a:p>
          <a:p>
            <a:r>
              <a:rPr lang="ru-RU"/>
              <a:t> </a:t>
            </a:r>
            <a:r>
              <a:rPr lang="ru-RU" smtClean="0"/>
              <a:t>      В ходе реализации проекта у детей повысится интерес к физкультурным занятиям и спорту, сформируются представления о здоровом образе жизни; </a:t>
            </a:r>
          </a:p>
          <a:p>
            <a:r>
              <a:rPr lang="ru-RU"/>
              <a:t> </a:t>
            </a:r>
            <a:r>
              <a:rPr lang="ru-RU" smtClean="0"/>
              <a:t>      Информация и практический опыт помогут родителям увидеть и лучше узнать  работу ДОУ по физическому воспитанию. Родители получат необходимые теоретические и практические знания о здоровьесберегающих технологиях  в ДОУ, у них сформируются представления о создании спортивной развивающей среды в домашних условиях.</a:t>
            </a:r>
          </a:p>
          <a:p>
            <a:endParaRPr lang="ru-RU" smtClean="0"/>
          </a:p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2656"/>
            <a:ext cx="3794602" cy="512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822492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124744"/>
            <a:ext cx="63367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/>
              <a:t>                               Актуальность.</a:t>
            </a:r>
          </a:p>
          <a:p>
            <a:r>
              <a:rPr lang="ru-RU" smtClean="0"/>
              <a:t>Великая ценность для родителей – здоровье его ребенка. А основа формирования здоровья – это занятия спортом. Спорт – это здоровье и нормальное физическое развитие. Заниматься спортом следует с ранних лет жизни, следует формировать у детей спортивную культуру, приучать к активному образу  жизни.</a:t>
            </a:r>
          </a:p>
          <a:p>
            <a:r>
              <a:rPr lang="ru-RU"/>
              <a:t> </a:t>
            </a:r>
            <a:r>
              <a:rPr lang="ru-RU" smtClean="0"/>
              <a:t>     В соответствии с Указом Президента Р.Ф. В.В. Путина в детских образовательных учреждениях введено ГТО, так как именно они должны стать фундаментом, на котором мы будем приобщать детей к здоровому образу жизни и спорту.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64065"/>
            <a:ext cx="4536504" cy="24052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048" y="116632"/>
            <a:ext cx="2393447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98013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3995936" cy="31683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24744"/>
            <a:ext cx="4104456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37692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4873"/>
            <a:ext cx="4026131" cy="33748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64154">
            <a:off x="4932039" y="174872"/>
            <a:ext cx="3960435" cy="32564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64584" y="3145704"/>
            <a:ext cx="4971712" cy="3523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550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7903" y="-691165"/>
            <a:ext cx="3240361" cy="49999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808" y="620688"/>
            <a:ext cx="3767877" cy="36724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25304" y="2851359"/>
            <a:ext cx="3885281" cy="40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37213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44</Paragraphs>
  <Slides>31</Slides>
  <Notes>0</Notes>
  <TotalTime>337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32">
      <vt:lpstr>Тема Office</vt:lpstr>
      <vt:lpstr>Спорт  в нашей жизни значит не мало. С детства твердила об этом мне мамаВ нашей семье мы со спортом дружныНам состязания очень нужны.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Муниципальное бюджетное дошкольное учреждение  “Детский сад № 54 “ Радуга</dc:title>
  <dc:creator>Владимир</dc:creator>
  <cp:lastModifiedBy>Владимир</cp:lastModifiedBy>
  <cp:revision>63</cp:revision>
  <dcterms:created xsi:type="dcterms:W3CDTF">2019-02-17T11:44:29Z</dcterms:created>
  <dcterms:modified xsi:type="dcterms:W3CDTF">2020-09-03T03:44:24Z</dcterms:modified>
</cp:coreProperties>
</file>