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60066"/>
    <a:srgbClr val="CC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13.jpe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4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11" Type="http://schemas.openxmlformats.org/officeDocument/2006/relationships/image" Target="../media/image42.jpeg"/><Relationship Id="rId5" Type="http://schemas.openxmlformats.org/officeDocument/2006/relationships/image" Target="../media/image37.jpeg"/><Relationship Id="rId10" Type="http://schemas.openxmlformats.org/officeDocument/2006/relationships/image" Target="../media/image41.jpeg"/><Relationship Id="rId4" Type="http://schemas.openxmlformats.org/officeDocument/2006/relationships/image" Target="../media/image36.jpeg"/><Relationship Id="rId9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2.jpeg"/><Relationship Id="rId10" Type="http://schemas.openxmlformats.org/officeDocument/2006/relationships/image" Target="../media/image50.jpeg"/><Relationship Id="rId4" Type="http://schemas.openxmlformats.org/officeDocument/2006/relationships/image" Target="../media/image45.jpeg"/><Relationship Id="rId9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gif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1088;&#1099;&#1073;&#1099;.pptx#-1,11,&#1057;&#1083;&#1072;&#1081;&#1076; 11" TargetMode="External"/><Relationship Id="rId13" Type="http://schemas.openxmlformats.org/officeDocument/2006/relationships/hyperlink" Target="&#1088;&#1099;&#1073;&#1099;.pptx#-1,10,&#1057;&#1083;&#1072;&#1081;&#1076; 10" TargetMode="External"/><Relationship Id="rId3" Type="http://schemas.openxmlformats.org/officeDocument/2006/relationships/hyperlink" Target="&#1088;&#1099;&#1073;&#1099;.pptx#-1,3,&#1057;&#1083;&#1072;&#1081;&#1076; 3" TargetMode="External"/><Relationship Id="rId7" Type="http://schemas.openxmlformats.org/officeDocument/2006/relationships/hyperlink" Target="&#1088;&#1099;&#1073;&#1099;.pptx#-1,9,&#1057;&#1083;&#1072;&#1081;&#1076; 9" TargetMode="External"/><Relationship Id="rId12" Type="http://schemas.openxmlformats.org/officeDocument/2006/relationships/hyperlink" Target="&#1088;&#1099;&#1073;&#1099;.pptx#-1,8,&#1057;&#1083;&#1072;&#1081;&#1076; 8" TargetMode="External"/><Relationship Id="rId2" Type="http://schemas.openxmlformats.org/officeDocument/2006/relationships/image" Target="../media/image1.jpeg"/><Relationship Id="rId16" Type="http://schemas.openxmlformats.org/officeDocument/2006/relationships/hyperlink" Target="&#1088;&#1099;&#1073;&#1099;.pptx#-1,16,&#1057;&#1083;&#1072;&#1081;&#1076; 1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88;&#1099;&#1073;&#1099;.pptx#-1,7,&#1057;&#1083;&#1072;&#1081;&#1076; 7" TargetMode="External"/><Relationship Id="rId11" Type="http://schemas.openxmlformats.org/officeDocument/2006/relationships/hyperlink" Target="&#1088;&#1099;&#1073;&#1099;.pptx#-1,6,&#1057;&#1083;&#1072;&#1081;&#1076; 6" TargetMode="External"/><Relationship Id="rId5" Type="http://schemas.openxmlformats.org/officeDocument/2006/relationships/hyperlink" Target="&#1088;&#1099;&#1073;&#1099;.pptx#-1,5,&#1057;&#1083;&#1072;&#1081;&#1076; 5" TargetMode="External"/><Relationship Id="rId15" Type="http://schemas.openxmlformats.org/officeDocument/2006/relationships/hyperlink" Target="&#1088;&#1099;&#1073;&#1099;.pptx#-1,14,&#1057;&#1083;&#1072;&#1081;&#1076; 14" TargetMode="External"/><Relationship Id="rId10" Type="http://schemas.openxmlformats.org/officeDocument/2006/relationships/hyperlink" Target="&#1088;&#1099;&#1073;&#1099;.pptx#-1,15,&#1057;&#1083;&#1072;&#1081;&#1076; 15" TargetMode="External"/><Relationship Id="rId4" Type="http://schemas.openxmlformats.org/officeDocument/2006/relationships/hyperlink" Target="&#1088;&#1099;&#1073;&#1099;.pptx#-1,4,&#1057;&#1083;&#1072;&#1081;&#1076; 4" TargetMode="External"/><Relationship Id="rId9" Type="http://schemas.openxmlformats.org/officeDocument/2006/relationships/hyperlink" Target="&#1088;&#1099;&#1073;&#1099;.pptx#-1,13,&#1057;&#1083;&#1072;&#1081;&#1076; 13" TargetMode="External"/><Relationship Id="rId14" Type="http://schemas.openxmlformats.org/officeDocument/2006/relationships/hyperlink" Target="&#1088;&#1099;&#1073;&#1099;.pptx#-1,12,&#1057;&#1083;&#1072;&#1081;&#1076; 1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088;&#1099;&#1073;&#1099;.pptx#-1,2,&#1057;&#1083;&#1072;&#1081;&#1076; 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&#1088;&#1099;&#1073;&#1099;.pptx#-1,2,&#1057;&#1083;&#1072;&#1081;&#1076; 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hyperlink" Target="&#1088;&#1099;&#1073;&#1099;.pptx#-1,2,&#1057;&#1083;&#1072;&#1081;&#1076; 2" TargetMode="External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1088;&#1099;&#1073;&#1099;.pptx#-1,2,&#1057;&#1083;&#1072;&#1081;&#1076; 2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714356"/>
            <a:ext cx="6357982" cy="27146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  <a:latin typeface="Bookman Old Style" pitchFamily="18" charset="0"/>
              </a:rPr>
              <a:t>ВИКТОРИНА</a:t>
            </a:r>
          </a:p>
          <a:p>
            <a:pPr algn="ctr"/>
            <a:endParaRPr lang="ru-RU" sz="4000" b="1" dirty="0" smtClean="0">
              <a:solidFill>
                <a:srgbClr val="CC0000"/>
              </a:solidFill>
              <a:latin typeface="Bookman Old Style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C0000"/>
                </a:solidFill>
                <a:latin typeface="Bookman Old Style" pitchFamily="18" charset="0"/>
              </a:rPr>
              <a:t>«Что ты знаешь о рыбах?»</a:t>
            </a:r>
            <a:endParaRPr lang="ru-RU" sz="4000" b="1" dirty="0">
              <a:solidFill>
                <a:srgbClr val="CC0000"/>
              </a:solidFill>
              <a:latin typeface="Bookman Old Style" pitchFamily="18" charset="0"/>
            </a:endParaRPr>
          </a:p>
        </p:txBody>
      </p:sp>
      <p:pic>
        <p:nvPicPr>
          <p:cNvPr id="1028" name="Picture 4" descr="C:\Users\Евросеть\Desktop\Пособие экологии\рыбы\петух.jpeg"/>
          <p:cNvPicPr>
            <a:picLocks noChangeAspect="1" noChangeArrowheads="1"/>
          </p:cNvPicPr>
          <p:nvPr/>
        </p:nvPicPr>
        <p:blipFill>
          <a:blip r:embed="rId3"/>
          <a:srcRect l="19558" t="12854" r="16912" b="11085"/>
          <a:stretch>
            <a:fillRect/>
          </a:stretch>
        </p:blipFill>
        <p:spPr bwMode="auto">
          <a:xfrm>
            <a:off x="285720" y="3714752"/>
            <a:ext cx="2714644" cy="2431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Евросеть\Desktop\Пособие экологии\рыбы\петух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357826"/>
            <a:ext cx="1104925" cy="1198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Евросеть\Desktop\Пособие экологии\рыбы\пил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8962" y="3429044"/>
            <a:ext cx="2171696" cy="1357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Евросеть\Desktop\Пособие экологии\рыбы\пила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70478" y="3265872"/>
            <a:ext cx="1158876" cy="1158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Евросеть\Desktop\Пособие экологии\рыбы\меч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17042" y="4499957"/>
            <a:ext cx="1000132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Евросеть\Desktop\Пособие экологии\рыбы\молот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36265" y="4835633"/>
            <a:ext cx="1047748" cy="1047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C:\Users\Евросеть\Desktop\Пособие экологии\рыбы\щук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667424">
            <a:off x="595311" y="212966"/>
            <a:ext cx="1866892" cy="2032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C:\Users\Евросеть\Desktop\Пособие экологии\рыбы\схем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78" y="2928934"/>
            <a:ext cx="209951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813432" y="4786354"/>
            <a:ext cx="2883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Педагог: Андриянова О.В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770478" y="5999896"/>
            <a:ext cx="833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571504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из этих рыб живут в реке?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Евросеть\Desktop\Пособие экологии\рыбы\пила.jpg"/>
          <p:cNvPicPr>
            <a:picLocks noChangeAspect="1" noChangeArrowheads="1"/>
          </p:cNvPicPr>
          <p:nvPr/>
        </p:nvPicPr>
        <p:blipFill>
          <a:blip r:embed="rId4"/>
          <a:srcRect r="9722"/>
          <a:stretch>
            <a:fillRect/>
          </a:stretch>
        </p:blipFill>
        <p:spPr bwMode="auto">
          <a:xfrm>
            <a:off x="6215074" y="357166"/>
            <a:ext cx="2063761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Евросеть\Desktop\Пособие экологии\рыбы\толстолобик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19" y="1643050"/>
            <a:ext cx="2598529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Евросеть\Desktop\Пособие экологии\рыбы\треск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2000240"/>
            <a:ext cx="2432272" cy="130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Евросеть\Desktop\Пособие экологии\рыбы\судак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1428736"/>
            <a:ext cx="3328990" cy="1159456"/>
          </a:xfrm>
          <a:prstGeom prst="rect">
            <a:avLst/>
          </a:prstGeom>
          <a:noFill/>
        </p:spPr>
      </p:pic>
      <p:pic>
        <p:nvPicPr>
          <p:cNvPr id="4103" name="Picture 7" descr="C:\Users\Евросеть\Desktop\Пособие экологии\рыбы\скат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3071810"/>
            <a:ext cx="2143120" cy="1428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Евросеть\Desktop\Пособие экологии\рыбы\окунь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64" y="2928934"/>
            <a:ext cx="2503567" cy="1123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5" name="Picture 9" descr="C:\Users\Евросеть\Desktop\Пособие экологии\рыбы\ерш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28860" y="4286256"/>
            <a:ext cx="2857499" cy="1482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C:\Users\Евросеть\Desktop\Пособие экологии\рыбы\круг2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46" y="3357561"/>
            <a:ext cx="2143140" cy="1653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85720" y="128586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000504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1500174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43174" y="278605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43174" y="4000504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5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72396" y="500042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6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072462" y="2643182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7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29520" y="4429132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8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715140" y="557214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1,3,4,5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плавник рыбы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" y="2285992"/>
            <a:ext cx="200026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1500174"/>
            <a:ext cx="235745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2214554"/>
            <a:ext cx="242889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715140" y="557214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2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385762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3306" y="350043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57950" y="421481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4214818"/>
            <a:ext cx="2214578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3214678" y="528638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какие предметы похожи эти рыбы?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298"/>
            <a:ext cx="185738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2500306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r="9375" b="8333"/>
          <a:stretch>
            <a:fillRect/>
          </a:stretch>
        </p:blipFill>
        <p:spPr>
          <a:xfrm>
            <a:off x="1928794" y="1357298"/>
            <a:ext cx="171451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28794" y="235743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44" y="1357298"/>
            <a:ext cx="1714512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714744" y="235743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1357298"/>
            <a:ext cx="171451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44" y="1428736"/>
            <a:ext cx="1857356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8572496" y="242886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5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242886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143248"/>
            <a:ext cx="235745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56" y="3786190"/>
            <a:ext cx="2286016" cy="2214578"/>
          </a:xfrm>
          <a:prstGeom prst="rect">
            <a:avLst/>
          </a:prstGeom>
        </p:spPr>
      </p:pic>
      <p:pic>
        <p:nvPicPr>
          <p:cNvPr id="18" name="Рисунок 1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0" y="3286124"/>
            <a:ext cx="2286016" cy="2357454"/>
          </a:xfrm>
          <a:prstGeom prst="rect">
            <a:avLst/>
          </a:prstGeom>
        </p:spPr>
      </p:pic>
      <p:pic>
        <p:nvPicPr>
          <p:cNvPr id="19" name="Рисунок 18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3714752"/>
            <a:ext cx="2428892" cy="2214578"/>
          </a:xfrm>
          <a:prstGeom prst="rect">
            <a:avLst/>
          </a:prstGeom>
        </p:spPr>
      </p:pic>
      <p:pic>
        <p:nvPicPr>
          <p:cNvPr id="20" name="Рисунок 19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3286124"/>
            <a:ext cx="2357422" cy="1928826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85720" y="4786322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857356" y="5357826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5572140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43570" y="450057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286776" y="450057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5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каких животных похожи эти рыбы?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357298"/>
            <a:ext cx="207170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60" y="1428736"/>
            <a:ext cx="2214578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1571612"/>
            <a:ext cx="1928826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140" y="1500174"/>
            <a:ext cx="2143140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285852" y="2714620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2786058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271462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271462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214686"/>
            <a:ext cx="2500330" cy="2214578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143108" y="521495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174" y="3786190"/>
            <a:ext cx="2286016" cy="2143140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286116" y="5857892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3357562"/>
            <a:ext cx="2214578" cy="221457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214942" y="5286388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pic>
        <p:nvPicPr>
          <p:cNvPr id="19" name="Рисунок 18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2" y="3643314"/>
            <a:ext cx="2214578" cy="250033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7500958" y="592933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715016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рыб изображено на картинке?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285860"/>
            <a:ext cx="5940425" cy="4319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000496" y="1571612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1643050"/>
            <a:ext cx="6176663" cy="44506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786578" y="164305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3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какие геометрические фигуры похожи эти рыбы?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571612"/>
            <a:ext cx="250033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22222"/>
          <a:stretch>
            <a:fillRect/>
          </a:stretch>
        </p:blipFill>
        <p:spPr>
          <a:xfrm>
            <a:off x="3000364" y="1785926"/>
            <a:ext cx="2928958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950" y="571480"/>
            <a:ext cx="235745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3857628"/>
            <a:ext cx="3214709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6" y="3993849"/>
            <a:ext cx="3000395" cy="2078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каких сказок приплыли эти рыбы?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714488"/>
            <a:ext cx="2786082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4" y="2000240"/>
            <a:ext cx="342902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5715040" cy="11429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928670"/>
          <a:ext cx="8286810" cy="4500594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183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838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502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02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Овал 3"/>
          <p:cNvSpPr/>
          <p:nvPr/>
        </p:nvSpPr>
        <p:spPr>
          <a:xfrm>
            <a:off x="571472" y="15716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3" action="ppaction://hlinkpres?slideindex=3&amp;slidetitle=Слайд 3"/>
          </p:cNvPr>
          <p:cNvSpPr/>
          <p:nvPr/>
        </p:nvSpPr>
        <p:spPr>
          <a:xfrm>
            <a:off x="785786" y="1785926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42910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4" action="ppaction://hlinkpres?slideindex=4&amp;slidetitle=Слайд 4"/>
          </p:cNvPr>
          <p:cNvSpPr/>
          <p:nvPr/>
        </p:nvSpPr>
        <p:spPr>
          <a:xfrm>
            <a:off x="857224" y="3929066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1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857356" y="15716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000364" y="1643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214810" y="1643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57818" y="1643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72264" y="1643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15272" y="164305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857356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00364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14810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429256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643702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715272" y="3786190"/>
            <a:ext cx="914400" cy="914400"/>
          </a:xfrm>
          <a:prstGeom prst="ellipse">
            <a:avLst/>
          </a:prstGeom>
          <a:solidFill>
            <a:srgbClr val="CC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rId5" action="ppaction://hlinkpres?slideindex=5&amp;slidetitle=Слайд 5"/>
          </p:cNvPr>
          <p:cNvSpPr/>
          <p:nvPr/>
        </p:nvSpPr>
        <p:spPr>
          <a:xfrm>
            <a:off x="2071670" y="1785926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1" name="Прямоугольник 20">
            <a:hlinkClick r:id="rId6" action="ppaction://hlinkpres?slideindex=7&amp;slidetitle=Слайд 7"/>
          </p:cNvPr>
          <p:cNvSpPr/>
          <p:nvPr/>
        </p:nvSpPr>
        <p:spPr>
          <a:xfrm>
            <a:off x="3214678" y="1785926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2" name="Прямоугольник 21">
            <a:hlinkClick r:id="rId7" action="ppaction://hlinkpres?slideindex=9&amp;slidetitle=Слайд 9"/>
          </p:cNvPr>
          <p:cNvSpPr/>
          <p:nvPr/>
        </p:nvSpPr>
        <p:spPr>
          <a:xfrm>
            <a:off x="4429124" y="1857364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3" name="Прямоугольник 22">
            <a:hlinkClick r:id="rId8" action="ppaction://hlinkpres?slideindex=11&amp;slidetitle=Слайд 11"/>
          </p:cNvPr>
          <p:cNvSpPr/>
          <p:nvPr/>
        </p:nvSpPr>
        <p:spPr>
          <a:xfrm>
            <a:off x="5572132" y="1857364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4" name="Прямоугольник 23">
            <a:hlinkClick r:id="rId9" action="ppaction://hlinkpres?slideindex=13&amp;slidetitle=Слайд 13"/>
          </p:cNvPr>
          <p:cNvSpPr/>
          <p:nvPr/>
        </p:nvSpPr>
        <p:spPr>
          <a:xfrm>
            <a:off x="6786578" y="1857364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25" name="Прямоугольник 24">
            <a:hlinkClick r:id="rId10" action="ppaction://hlinkpres?slideindex=15&amp;slidetitle=Слайд 15"/>
          </p:cNvPr>
          <p:cNvSpPr/>
          <p:nvPr/>
        </p:nvSpPr>
        <p:spPr>
          <a:xfrm>
            <a:off x="8001024" y="1857364"/>
            <a:ext cx="500066" cy="500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26" name="Прямоугольник 25">
            <a:hlinkClick r:id="rId11" action="ppaction://hlinkpres?slideindex=6&amp;slidetitle=Слайд 6"/>
          </p:cNvPr>
          <p:cNvSpPr/>
          <p:nvPr/>
        </p:nvSpPr>
        <p:spPr>
          <a:xfrm>
            <a:off x="2143108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2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7" name="Прямоугольник 26">
            <a:hlinkClick r:id="rId12" action="ppaction://hlinkpres?slideindex=8&amp;slidetitle=Слайд 8"/>
          </p:cNvPr>
          <p:cNvSpPr/>
          <p:nvPr/>
        </p:nvSpPr>
        <p:spPr>
          <a:xfrm>
            <a:off x="3286116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3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8" name="Прямоугольник 27">
            <a:hlinkClick r:id="rId13" action="ppaction://hlinkpres?slideindex=10&amp;slidetitle=Слайд 10"/>
          </p:cNvPr>
          <p:cNvSpPr/>
          <p:nvPr/>
        </p:nvSpPr>
        <p:spPr>
          <a:xfrm>
            <a:off x="4429124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4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9" name="Прямоугольник 28">
            <a:hlinkClick r:id="rId14" action="ppaction://hlinkpres?slideindex=12&amp;slidetitle=Слайд 12"/>
          </p:cNvPr>
          <p:cNvSpPr/>
          <p:nvPr/>
        </p:nvSpPr>
        <p:spPr>
          <a:xfrm>
            <a:off x="5643570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5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0" name="Прямоугольник 29">
            <a:hlinkClick r:id="rId15" action="ppaction://hlinkpres?slideindex=14&amp;slidetitle=Слайд 14"/>
          </p:cNvPr>
          <p:cNvSpPr/>
          <p:nvPr/>
        </p:nvSpPr>
        <p:spPr>
          <a:xfrm>
            <a:off x="6858016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6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1" name="Прямоугольник 30">
            <a:hlinkClick r:id="rId16" action="ppaction://hlinkpres?slideindex=16&amp;slidetitle=Слайд 16"/>
          </p:cNvPr>
          <p:cNvSpPr/>
          <p:nvPr/>
        </p:nvSpPr>
        <p:spPr>
          <a:xfrm>
            <a:off x="8001024" y="4000504"/>
            <a:ext cx="500066" cy="500066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7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571504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  эти части тела рыбы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8" r="70950" b="21453"/>
          <a:stretch>
            <a:fillRect/>
          </a:stretch>
        </p:blipFill>
        <p:spPr>
          <a:xfrm>
            <a:off x="428596" y="1500174"/>
            <a:ext cx="1928826" cy="207170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0" r="34357" b="61072"/>
          <a:stretch>
            <a:fillRect/>
          </a:stretch>
        </p:blipFill>
        <p:spPr>
          <a:xfrm>
            <a:off x="2857488" y="1643050"/>
            <a:ext cx="2428892" cy="178595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6" t="20761" r="20391" b="24740"/>
          <a:stretch>
            <a:fillRect/>
          </a:stretch>
        </p:blipFill>
        <p:spPr>
          <a:xfrm>
            <a:off x="5857884" y="1714488"/>
            <a:ext cx="2714644" cy="17145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71802" y="3786190"/>
            <a:ext cx="150019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643446"/>
            <a:ext cx="185738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туловище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4643446"/>
            <a:ext cx="150019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плавник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572008"/>
            <a:ext cx="150019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хвост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>
            <a:hlinkClick r:id="rId4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564360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тело рыбы покрыто чешуей?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786058"/>
            <a:ext cx="557216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2. Чешуя защищает тело рыб от врагов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14818"/>
            <a:ext cx="5286412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3. Чешуя украшает рыб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1571612"/>
            <a:ext cx="557216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1. Для того, чтобы плавать в воде</a:t>
            </a:r>
            <a:endParaRPr lang="ru-RU" sz="32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5214950"/>
            <a:ext cx="221457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 №2</a:t>
            </a:r>
            <a:endParaRPr lang="ru-RU" sz="2000" b="1" u="sng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5715040" cy="1785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называется эта часть тела рыбы?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19" t="28547" r="3631" b="27335"/>
          <a:stretch>
            <a:fillRect/>
          </a:stretch>
        </p:blipFill>
        <p:spPr>
          <a:xfrm>
            <a:off x="2643174" y="2357430"/>
            <a:ext cx="2500330" cy="22860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357950" y="5214950"/>
            <a:ext cx="221457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жаберная крышка</a:t>
            </a:r>
            <a:endParaRPr lang="ru-RU" sz="20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>
            <a:hlinkClick r:id="rId4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571504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виды рыб водятся в водоемах Самарской области?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Евросеть\Desktop\Пособие экологии\рыбы\елец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3357586" cy="1400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Евросеть\Desktop\Пособие экологии\рыбы\лещ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85728"/>
            <a:ext cx="2809873" cy="169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Евросеть\Desktop\Пособие экологии\рыбы\круг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1785926"/>
            <a:ext cx="2777287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Евросеть\Desktop\Пособие экологии\рыбы\налим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3571876"/>
            <a:ext cx="2786082" cy="1702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Евросеть\Desktop\Пособие экологии\рыбы\пескарь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3929066"/>
            <a:ext cx="3429004" cy="1531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Евросеть\Desktop\Пособие экологии\рыбы\игла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5" y="5357826"/>
            <a:ext cx="2571768" cy="14251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Евросеть\Desktop\Пособие экологии\рыбы\плотв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5500702"/>
            <a:ext cx="2748363" cy="1357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6929454" y="2857496"/>
            <a:ext cx="1928826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dirty="0" smtClean="0">
                <a:solidFill>
                  <a:srgbClr val="660066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1, 2,5,6,7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786058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714752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5643578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3286124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3929066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5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5429264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6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86446" y="1357298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7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9" name="Овал 18">
            <a:hlinkClick r:id="rId10" action="ppaction://hlinkpres?slideindex=2&amp;slidetitle=Слайд 2"/>
          </p:cNvPr>
          <p:cNvSpPr/>
          <p:nvPr/>
        </p:nvSpPr>
        <p:spPr>
          <a:xfrm>
            <a:off x="7500926" y="578645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571504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Какую рыбу называют речным волком?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Евросеть\Desktop\Пособие экологии\рыбы\со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785926"/>
            <a:ext cx="3571899" cy="1425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Евросеть\Desktop\Пособие экологии\рыбы\щу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28604"/>
            <a:ext cx="2438396" cy="265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Евросеть\Desktop\Пособие экологии\рыбы\угорь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643314"/>
            <a:ext cx="346696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Евросеть\Desktop\Пособие экологии\рыбы\акул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3286124"/>
            <a:ext cx="3452810" cy="1933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715140" y="557214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3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857364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4643446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2000240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6314" y="3643314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571504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сначала, что потом? Расставьте картинки по порядку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5" t="48194" r="27846"/>
          <a:stretch>
            <a:fillRect/>
          </a:stretch>
        </p:blipFill>
        <p:spPr>
          <a:xfrm>
            <a:off x="357158" y="1928803"/>
            <a:ext cx="3500462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1" t="35128" b="35956"/>
          <a:stretch>
            <a:fillRect/>
          </a:stretch>
        </p:blipFill>
        <p:spPr>
          <a:xfrm>
            <a:off x="5643570" y="3429000"/>
            <a:ext cx="2592363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59" t="10817" r="20951" b="61873"/>
          <a:stretch>
            <a:fillRect/>
          </a:stretch>
        </p:blipFill>
        <p:spPr>
          <a:xfrm>
            <a:off x="2571736" y="4357694"/>
            <a:ext cx="2500330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0" t="4819" r="62720" b="58232"/>
          <a:stretch>
            <a:fillRect/>
          </a:stretch>
        </p:blipFill>
        <p:spPr>
          <a:xfrm>
            <a:off x="4429124" y="1571612"/>
            <a:ext cx="1928826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715140" y="557214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2, 4, 3,1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3429000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1571612"/>
            <a:ext cx="57150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58148" y="4286256"/>
            <a:ext cx="57150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4429132"/>
            <a:ext cx="57150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вросеть\Desktop\аквариум.jpg"/>
          <p:cNvPicPr>
            <a:picLocks noChangeAspect="1" noChangeArrowheads="1"/>
          </p:cNvPicPr>
          <p:nvPr/>
        </p:nvPicPr>
        <p:blipFill>
          <a:blip r:embed="rId2">
            <a:lum bright="40000" contrast="-30000"/>
          </a:blip>
          <a:srcRect r="2723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Овал 2">
            <a:hlinkClick r:id="rId3" action="ppaction://hlinkpres?slideindex=2&amp;slidetitle=Слайд 2"/>
          </p:cNvPr>
          <p:cNvSpPr/>
          <p:nvPr/>
        </p:nvSpPr>
        <p:spPr>
          <a:xfrm>
            <a:off x="285720" y="5429264"/>
            <a:ext cx="1643074" cy="71438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поле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5715040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 из этих животных является рыбой?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1357298"/>
            <a:ext cx="271464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643050"/>
            <a:ext cx="292895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3929066"/>
            <a:ext cx="2643206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Users\Евросеть\Desktop\Пособие экологии\рыбы\налим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3643314"/>
            <a:ext cx="2857520" cy="1746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715140" y="5572140"/>
            <a:ext cx="19288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</a:p>
          <a:p>
            <a:pPr algn="ctr"/>
            <a:r>
              <a:rPr lang="ru-RU" dirty="0" smtClean="0">
                <a:solidFill>
                  <a:srgbClr val="660066"/>
                </a:solidFill>
              </a:rPr>
              <a:t>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№ 4 </a:t>
            </a:r>
            <a:endParaRPr lang="ru-RU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3071810"/>
            <a:ext cx="57150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1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5143512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3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4876" y="2714620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2</a:t>
            </a:r>
            <a:endParaRPr lang="ru-RU" b="1" dirty="0">
              <a:solidFill>
                <a:srgbClr val="66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00826" y="3786190"/>
            <a:ext cx="57150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66"/>
                </a:solidFill>
              </a:rPr>
              <a:t>4</a:t>
            </a:r>
            <a:endParaRPr lang="ru-RU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285</Words>
  <Application>Microsoft Office PowerPoint</Application>
  <PresentationFormat>Экран (4:3)</PresentationFormat>
  <Paragraphs>122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Алексей</cp:lastModifiedBy>
  <cp:revision>16</cp:revision>
  <dcterms:created xsi:type="dcterms:W3CDTF">2015-04-12T14:49:15Z</dcterms:created>
  <dcterms:modified xsi:type="dcterms:W3CDTF">2020-09-03T09:38:04Z</dcterms:modified>
</cp:coreProperties>
</file>