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64" r:id="rId3"/>
    <p:sldId id="266" r:id="rId4"/>
    <p:sldId id="271" r:id="rId5"/>
    <p:sldId id="275" r:id="rId6"/>
    <p:sldId id="269" r:id="rId7"/>
    <p:sldId id="272" r:id="rId8"/>
    <p:sldId id="279" r:id="rId9"/>
    <p:sldId id="278" r:id="rId10"/>
    <p:sldId id="27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32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B7319-8752-43DC-9251-6FF6EC4E5500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2" r:id="rId3"/>
    <p:sldLayoutId id="2147483663" r:id="rId4"/>
    <p:sldLayoutId id="2147483650" r:id="rId5"/>
    <p:sldLayoutId id="2147483661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b="1" dirty="0" smtClean="0">
                <a:latin typeface="+mn-lt"/>
              </a:rPr>
              <a:t/>
            </a:r>
            <a:br>
              <a:rPr lang="ru-RU" sz="1600" b="1" dirty="0" smtClean="0">
                <a:latin typeface="+mn-lt"/>
              </a:rPr>
            </a:br>
            <a:r>
              <a:rPr lang="ru-RU" sz="1600" dirty="0" smtClean="0">
                <a:latin typeface="+mn-lt"/>
              </a:rPr>
              <a:t>МДОУ «Детский сад «Лесная сказка»</a:t>
            </a:r>
            <a:br>
              <a:rPr lang="ru-RU" sz="1600" dirty="0" smtClean="0">
                <a:latin typeface="+mn-lt"/>
              </a:rPr>
            </a:br>
            <a:endParaRPr lang="ru-RU" sz="16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600200"/>
            <a:ext cx="7427168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          </a:t>
            </a: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  <a:t>Детско-родительский 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</a:rPr>
              <a:t>мини проект</a:t>
            </a:r>
            <a:br>
              <a:rPr lang="ru-RU" sz="2400" b="1" i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  <a:t>              «Садовые ягоды 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</a:rPr>
              <a:t>в </a:t>
            </a: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  <a:t>нашем 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</a:rPr>
              <a:t>огороде</a:t>
            </a: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  <a:t>»</a:t>
            </a:r>
          </a:p>
          <a:p>
            <a:pPr marL="0" indent="0">
              <a:buNone/>
            </a:pPr>
            <a:endParaRPr lang="ru-RU" sz="2400" b="1" i="1" dirty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2000" i="1" dirty="0" smtClean="0"/>
              <a:t>                          </a:t>
            </a:r>
          </a:p>
          <a:p>
            <a:pPr marL="0" indent="0">
              <a:buNone/>
            </a:pPr>
            <a:r>
              <a:rPr lang="ru-RU" sz="2000" i="1" dirty="0"/>
              <a:t> </a:t>
            </a:r>
            <a:r>
              <a:rPr lang="ru-RU" sz="2000" i="1" dirty="0" smtClean="0"/>
              <a:t>                         </a:t>
            </a:r>
          </a:p>
          <a:p>
            <a:pPr marL="0" indent="0">
              <a:buNone/>
            </a:pPr>
            <a:endParaRPr lang="ru-RU" sz="2000" i="1" dirty="0"/>
          </a:p>
          <a:p>
            <a:pPr marL="0" indent="0">
              <a:buNone/>
            </a:pPr>
            <a:endParaRPr lang="ru-RU" sz="2000" i="1" dirty="0" smtClean="0"/>
          </a:p>
          <a:p>
            <a:pPr marL="0" indent="0">
              <a:buNone/>
            </a:pPr>
            <a:endParaRPr lang="ru-RU" sz="2000" i="1" dirty="0"/>
          </a:p>
          <a:p>
            <a:pPr marL="0" indent="0">
              <a:buNone/>
            </a:pPr>
            <a:r>
              <a:rPr lang="ru-RU" sz="1400" i="1" dirty="0" smtClean="0"/>
              <a:t>                                                                                                                     Выполнила </a:t>
            </a:r>
          </a:p>
          <a:p>
            <a:pPr marL="0" indent="0">
              <a:buNone/>
            </a:pPr>
            <a:r>
              <a:rPr lang="ru-RU" sz="1400" i="1" dirty="0" smtClean="0"/>
              <a:t>                                                                                                               семья </a:t>
            </a:r>
            <a:r>
              <a:rPr lang="ru-RU" sz="1400" i="1" dirty="0"/>
              <a:t>Данилиных</a:t>
            </a:r>
          </a:p>
          <a:p>
            <a:pPr marL="0" indent="0">
              <a:buNone/>
            </a:pPr>
            <a:r>
              <a:rPr lang="ru-RU" sz="1400" i="1" dirty="0" smtClean="0"/>
              <a:t>                                                                                                                  Руководитель </a:t>
            </a:r>
          </a:p>
          <a:p>
            <a:pPr marL="0" indent="0">
              <a:buNone/>
            </a:pPr>
            <a:r>
              <a:rPr lang="ru-RU" sz="1400" i="1" dirty="0"/>
              <a:t> </a:t>
            </a:r>
            <a:r>
              <a:rPr lang="ru-RU" sz="1400" i="1" dirty="0" smtClean="0"/>
              <a:t>                                                                                                     Вохмянина Лариса </a:t>
            </a:r>
            <a:r>
              <a:rPr lang="ru-RU" sz="1400" i="1" dirty="0"/>
              <a:t>Владимировна</a:t>
            </a:r>
          </a:p>
        </p:txBody>
      </p:sp>
      <p:pic>
        <p:nvPicPr>
          <p:cNvPr id="1026" name="Picture 2" descr="C:\Users\андрей\Desktop\2015 Миша для сада\IMG_369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2576711"/>
            <a:ext cx="2571750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6516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b="1" i="1" dirty="0" smtClean="0"/>
              <a:t>                      Спасибо за внимание!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202807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/>
            </a:r>
            <a:b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</a:b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Актуальность</a:t>
            </a:r>
            <a:endParaRPr lang="ru-RU" sz="2400" b="1" i="1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75656" y="908720"/>
            <a:ext cx="7128792" cy="230425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2900" dirty="0" smtClean="0"/>
              <a:t>              </a:t>
            </a:r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</a:t>
            </a:r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</a:t>
            </a:r>
            <a:r>
              <a:rPr lang="ru-RU" sz="2000" i="1" dirty="0" smtClean="0"/>
              <a:t>В </a:t>
            </a:r>
            <a:r>
              <a:rPr lang="ru-RU" sz="2000" i="1" dirty="0"/>
              <a:t>ходе бесед о садовых ягодах выяснилось, что </a:t>
            </a:r>
            <a:r>
              <a:rPr lang="ru-RU" sz="2000" i="1" dirty="0" smtClean="0"/>
              <a:t> многие дети  </a:t>
            </a:r>
            <a:r>
              <a:rPr lang="ru-RU" sz="2000" i="1" dirty="0"/>
              <a:t>в  недостаточной степени имеют представления о них, почему их так называют, о том, где и как они растут, поэтому </a:t>
            </a:r>
            <a:r>
              <a:rPr lang="ru-RU" sz="2000" i="1" dirty="0" smtClean="0"/>
              <a:t> был разработан  детско-родительский мини-проект </a:t>
            </a:r>
            <a:r>
              <a:rPr lang="ru-RU" sz="2000" i="1" dirty="0"/>
              <a:t>«Садовые </a:t>
            </a:r>
            <a:r>
              <a:rPr lang="ru-RU" sz="2000" i="1" dirty="0" smtClean="0"/>
              <a:t>ягоды в нашем огороде».</a:t>
            </a:r>
            <a:endParaRPr lang="ru-RU" sz="2000" i="1" dirty="0"/>
          </a:p>
          <a:p>
            <a:endParaRPr lang="ru-RU" sz="2000" i="1" dirty="0"/>
          </a:p>
          <a:p>
            <a:pPr marL="0" indent="0">
              <a:buNone/>
            </a:pPr>
            <a:r>
              <a:rPr lang="ru-RU" sz="2900" dirty="0" smtClean="0"/>
              <a:t> </a:t>
            </a:r>
            <a:endParaRPr lang="ru-RU" dirty="0"/>
          </a:p>
        </p:txBody>
      </p:sp>
      <p:pic>
        <p:nvPicPr>
          <p:cNvPr id="2051" name="Picture 3" descr="C:\Users\андрей\Desktop\2015 Миша для сада\IMG_369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047509" y="2778313"/>
            <a:ext cx="2083670" cy="2088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андрей\Desktop\2015 Миша для сада\IMG_370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3928494"/>
            <a:ext cx="2160240" cy="1872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андрей\Desktop\2015 Миша для сада\IMG_369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3357816"/>
            <a:ext cx="2160240" cy="2083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058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/>
            </a:r>
            <a:b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</a:br>
            <a:r>
              <a:rPr lang="ru-RU" sz="2700" b="1" i="1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Цель  мини-проекта</a:t>
            </a:r>
            <a:endParaRPr lang="ru-RU" sz="2700" b="1" i="1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475656" y="1196752"/>
            <a:ext cx="6840760" cy="374441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dirty="0" smtClean="0"/>
              <a:t>дать представление детям </a:t>
            </a:r>
            <a:r>
              <a:rPr lang="ru-RU" sz="1600" dirty="0"/>
              <a:t>о дарах природы - садовых ягодах, через игровую, исследовательскую и поисковую деятельность</a:t>
            </a:r>
            <a:r>
              <a:rPr lang="ru-RU" sz="1600" dirty="0" smtClean="0"/>
              <a:t>.</a:t>
            </a:r>
          </a:p>
          <a:p>
            <a:pPr marL="0" indent="0">
              <a:buNone/>
            </a:pPr>
            <a:endParaRPr lang="ru-RU" sz="1600" dirty="0"/>
          </a:p>
          <a:p>
            <a:pPr marL="0" indent="0">
              <a:buNone/>
            </a:pPr>
            <a:r>
              <a:rPr lang="ru-RU" sz="1600" dirty="0" smtClean="0"/>
              <a:t>                                              </a:t>
            </a: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Задачи:</a:t>
            </a:r>
          </a:p>
          <a:p>
            <a:pPr marL="0" indent="0">
              <a:buNone/>
            </a:pPr>
            <a:r>
              <a:rPr lang="ru-RU" sz="1600" dirty="0" smtClean="0"/>
              <a:t>1.Расширить </a:t>
            </a:r>
            <a:r>
              <a:rPr lang="ru-RU" sz="1600" dirty="0"/>
              <a:t>у детей знания и представления о садовых ягодах.</a:t>
            </a:r>
          </a:p>
          <a:p>
            <a:endParaRPr lang="ru-RU" sz="1600" dirty="0"/>
          </a:p>
          <a:p>
            <a:pPr marL="0" indent="0">
              <a:buNone/>
            </a:pPr>
            <a:r>
              <a:rPr lang="ru-RU" sz="1600" dirty="0"/>
              <a:t>2.Вызвать у детей желание заботиться о </a:t>
            </a:r>
            <a:r>
              <a:rPr lang="ru-RU" sz="1600" dirty="0" smtClean="0"/>
              <a:t>кустарниках, </a:t>
            </a:r>
            <a:r>
              <a:rPr lang="ru-RU" sz="1600" dirty="0"/>
              <a:t>знать, любить и беречь </a:t>
            </a:r>
            <a:r>
              <a:rPr lang="ru-RU" sz="1600" dirty="0" smtClean="0"/>
              <a:t>их.</a:t>
            </a:r>
            <a:endParaRPr lang="ru-RU" sz="1600" dirty="0"/>
          </a:p>
          <a:p>
            <a:endParaRPr lang="ru-RU" sz="1600" dirty="0"/>
          </a:p>
          <a:p>
            <a:pPr marL="0" indent="0">
              <a:buNone/>
            </a:pPr>
            <a:r>
              <a:rPr lang="ru-RU" sz="1600" dirty="0"/>
              <a:t>3. Обогащать и активизировать словарь.</a:t>
            </a:r>
          </a:p>
          <a:p>
            <a:endParaRPr lang="ru-RU" sz="1600" dirty="0"/>
          </a:p>
          <a:p>
            <a:pPr marL="0" indent="0">
              <a:buNone/>
            </a:pPr>
            <a:r>
              <a:rPr lang="ru-RU" sz="1600" dirty="0"/>
              <a:t>4. Активизировать внимание и память детей, развивать логическое мышление.</a:t>
            </a:r>
            <a:br>
              <a:rPr lang="ru-RU" sz="1600" dirty="0"/>
            </a:b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16418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i="1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План реализации проекта:</a:t>
            </a:r>
            <a:br>
              <a:rPr lang="ru-RU" sz="1800" b="1" i="1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</a:br>
            <a:r>
              <a:rPr lang="ru-RU" sz="1800" u="sng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Подготовительный этап работы</a:t>
            </a:r>
            <a:endParaRPr lang="ru-RU" sz="1800" u="sng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600200"/>
            <a:ext cx="7355160" cy="452596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1200" dirty="0" smtClean="0"/>
              <a:t>Рассматривание книг о садовых ягодах;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1200" dirty="0" smtClean="0"/>
              <a:t>Книга  с загадками садовых ягодах;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1200" dirty="0" smtClean="0"/>
              <a:t>Настольные игры «Садовые ягоды», «Находки </a:t>
            </a:r>
            <a:r>
              <a:rPr lang="ru-RU" sz="1200" dirty="0" err="1" smtClean="0"/>
              <a:t>Анютки</a:t>
            </a:r>
            <a:r>
              <a:rPr lang="ru-RU" sz="1200" dirty="0" smtClean="0"/>
              <a:t> и </a:t>
            </a:r>
            <a:r>
              <a:rPr lang="ru-RU" sz="1200" dirty="0" err="1" smtClean="0"/>
              <a:t>Федотки</a:t>
            </a:r>
            <a:r>
              <a:rPr lang="ru-RU" sz="1200" dirty="0" smtClean="0"/>
              <a:t>», лото «Дары лета»;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1200" dirty="0" smtClean="0"/>
              <a:t>Наглядно-дидактическое пособие  «Ягоды»;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1200" dirty="0" smtClean="0"/>
              <a:t>Чтение стихов про ягоды</a:t>
            </a:r>
            <a:endParaRPr lang="ru-RU" sz="1200" dirty="0"/>
          </a:p>
        </p:txBody>
      </p:sp>
      <p:pic>
        <p:nvPicPr>
          <p:cNvPr id="5122" name="Picture 2" descr="C:\Users\андрей\Desktop\2015 Миша для сада\IMG_370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3114772"/>
            <a:ext cx="1728192" cy="1732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андрей\Desktop\2015 Миша для сада\IMG_370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3114772"/>
            <a:ext cx="1836944" cy="1732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андрей\Desktop\фото поделок 2014-2015уч.год\DSC0429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4293096"/>
            <a:ext cx="1450964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андрей\Desktop\фото поделок 2014-2015уч.год\DSC04299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76256" y="2276872"/>
            <a:ext cx="1450964" cy="1675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403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андрей\Desktop\фото поделок 2014-2015уч.год\DSC0430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9179" y="936502"/>
            <a:ext cx="1684709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андрей\Desktop\фото поделок 2014-2015уч.год\DSC0430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3212976"/>
            <a:ext cx="1800200" cy="2080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андрей\Desktop\фото поделок 2014-2015уч.год\DSC04315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86724" y="1340768"/>
            <a:ext cx="1804443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андрей\Desktop\фото поделок 2014-2015уч.год\DSC0431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3501008"/>
            <a:ext cx="1879265" cy="2080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андрей\Desktop\фото поделок 2014-2015уч.год\DSC0431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3645024"/>
            <a:ext cx="1933153" cy="2318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C:\Users\андрей\Desktop\фото поделок 2014-2015уч.год\DSC04306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1196752"/>
            <a:ext cx="1879265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491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344816" cy="1143000"/>
          </a:xfrm>
        </p:spPr>
        <p:txBody>
          <a:bodyPr>
            <a:normAutofit fontScale="90000"/>
          </a:bodyPr>
          <a:lstStyle/>
          <a:p>
            <a:r>
              <a:rPr lang="ru-RU" sz="1800" u="sng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/>
            </a:r>
            <a:br>
              <a:rPr lang="ru-RU" sz="1800" u="sng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</a:br>
            <a:r>
              <a:rPr lang="ru-RU" sz="1800" u="sng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/>
            </a:r>
            <a:br>
              <a:rPr lang="ru-RU" sz="1800" u="sng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</a:br>
            <a:r>
              <a:rPr lang="ru-RU" sz="1800" u="sng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/>
            </a:r>
            <a:br>
              <a:rPr lang="ru-RU" sz="1800" u="sng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</a:br>
            <a:r>
              <a:rPr lang="ru-RU" sz="1800" u="sng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/>
            </a:r>
            <a:br>
              <a:rPr lang="ru-RU" sz="1800" u="sng" dirty="0">
                <a:solidFill>
                  <a:schemeClr val="accent3">
                    <a:lumMod val="50000"/>
                  </a:schemeClr>
                </a:solidFill>
                <a:latin typeface="+mn-lt"/>
              </a:rPr>
            </a:br>
            <a:r>
              <a:rPr lang="ru-RU" sz="1800" u="sng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/>
            </a:r>
            <a:br>
              <a:rPr lang="ru-RU" sz="1800" u="sng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</a:br>
            <a:r>
              <a:rPr lang="ru-RU" sz="1800" u="sng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/>
            </a:r>
            <a:br>
              <a:rPr lang="ru-RU" sz="1800" u="sng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</a:br>
            <a:r>
              <a:rPr lang="ru-RU" sz="1800" u="sng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Основной этап (практический</a:t>
            </a:r>
            <a:r>
              <a:rPr lang="ru-RU" sz="1800" u="sng" dirty="0" smtClean="0">
                <a:solidFill>
                  <a:schemeClr val="accent3">
                    <a:lumMod val="50000"/>
                  </a:schemeClr>
                </a:solidFill>
              </a:rPr>
              <a:t>)</a:t>
            </a:r>
            <a:br>
              <a:rPr lang="ru-RU" sz="1800" u="sng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1800" u="sng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1800" u="sng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1800" i="1" dirty="0" smtClean="0">
                <a:latin typeface="+mn-lt"/>
              </a:rPr>
              <a:t>игра : «Найди куст как на картинке»</a:t>
            </a:r>
            <a:br>
              <a:rPr lang="ru-RU" sz="1800" i="1" dirty="0" smtClean="0">
                <a:latin typeface="+mn-lt"/>
              </a:rPr>
            </a:br>
            <a:r>
              <a:rPr lang="ru-RU" sz="1800" i="1" dirty="0" smtClean="0">
                <a:latin typeface="+mn-lt"/>
              </a:rPr>
              <a:t/>
            </a:r>
            <a:br>
              <a:rPr lang="ru-RU" sz="1800" i="1" dirty="0" smtClean="0">
                <a:latin typeface="+mn-lt"/>
              </a:rPr>
            </a:br>
            <a:r>
              <a:rPr lang="ru-RU" sz="1800" i="1" dirty="0" smtClean="0">
                <a:latin typeface="+mn-lt"/>
              </a:rPr>
              <a:t>                                                </a:t>
            </a:r>
            <a:br>
              <a:rPr lang="ru-RU" sz="1800" i="1" dirty="0" smtClean="0">
                <a:latin typeface="+mn-lt"/>
              </a:rPr>
            </a:br>
            <a:r>
              <a:rPr lang="ru-RU" sz="1800" b="1" i="1" dirty="0">
                <a:latin typeface="+mn-lt"/>
              </a:rPr>
              <a:t>Садовые ягоды </a:t>
            </a:r>
            <a:r>
              <a:rPr lang="ru-RU" sz="1800" i="1" dirty="0" smtClean="0">
                <a:latin typeface="+mn-lt"/>
              </a:rPr>
              <a:t>  </a:t>
            </a:r>
            <a:br>
              <a:rPr lang="ru-RU" sz="1800" i="1" dirty="0" smtClean="0">
                <a:latin typeface="+mn-lt"/>
              </a:rPr>
            </a:br>
            <a:r>
              <a:rPr lang="ru-RU" sz="1800" i="1" dirty="0">
                <a:latin typeface="+mn-lt"/>
              </a:rPr>
              <a:t/>
            </a:r>
            <a:br>
              <a:rPr lang="ru-RU" sz="1800" i="1" dirty="0">
                <a:latin typeface="+mn-lt"/>
              </a:rPr>
            </a:br>
            <a:r>
              <a:rPr lang="ru-RU" sz="1800" i="1" dirty="0" smtClean="0">
                <a:latin typeface="+mn-lt"/>
              </a:rPr>
              <a:t>    </a:t>
            </a:r>
            <a:r>
              <a:rPr lang="ru-RU" sz="1800" dirty="0" smtClean="0">
                <a:latin typeface="+mn-lt"/>
              </a:rPr>
              <a:t>-это </a:t>
            </a:r>
            <a:r>
              <a:rPr lang="ru-RU" sz="1800" dirty="0">
                <a:latin typeface="+mn-lt"/>
              </a:rPr>
              <a:t>лакомство для детей и </a:t>
            </a:r>
            <a:r>
              <a:rPr lang="ru-RU" sz="1800" dirty="0" smtClean="0">
                <a:latin typeface="+mn-lt"/>
              </a:rPr>
              <a:t>взрослых.</a:t>
            </a:r>
            <a:endParaRPr lang="ru-RU" sz="1800" dirty="0">
              <a:latin typeface="+mn-lt"/>
            </a:endParaRPr>
          </a:p>
        </p:txBody>
      </p:sp>
      <p:pic>
        <p:nvPicPr>
          <p:cNvPr id="6146" name="Picture 2" descr="C:\Users\андрей\Desktop\2015 Миша для сада\IMG_369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772816"/>
            <a:ext cx="1800200" cy="2204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андрей\Desktop\2015 Миша для сада\IMG_369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1772816"/>
            <a:ext cx="1653099" cy="2204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андрей\Desktop\2015 Миша для сада\IMG_370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5268" y="3284984"/>
            <a:ext cx="1660748" cy="206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андрей\Desktop\2015 Миша для сада\IMG_369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284984"/>
            <a:ext cx="1779662" cy="206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2417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u="sng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Заключительный этап</a:t>
            </a:r>
            <a:endParaRPr lang="ru-RU" sz="2800" b="1" i="1" u="sng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75856" y="1600201"/>
            <a:ext cx="3168352" cy="34129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 </a:t>
            </a:r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endParaRPr lang="ru-RU" sz="1800" dirty="0" smtClean="0"/>
          </a:p>
        </p:txBody>
      </p:sp>
      <p:pic>
        <p:nvPicPr>
          <p:cNvPr id="4100" name="Picture 4" descr="C:\Users\андрей\Desktop\2015 Миша для сада\IMG_37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844824"/>
            <a:ext cx="1656184" cy="2365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" descr="https://im1-tub-ru.yandex.net/i?id=df6b293e4d84146eb87b086e2f06c37e&amp;n=33&amp;h=17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1916832"/>
            <a:ext cx="1800200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Объект 2"/>
          <p:cNvSpPr txBox="1">
            <a:spLocks/>
          </p:cNvSpPr>
          <p:nvPr/>
        </p:nvSpPr>
        <p:spPr>
          <a:xfrm>
            <a:off x="3307975" y="1844824"/>
            <a:ext cx="3168352" cy="34129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dirty="0" smtClean="0"/>
              <a:t>  </a:t>
            </a:r>
          </a:p>
          <a:p>
            <a:pPr marL="0" indent="0">
              <a:buFont typeface="Arial" pitchFamily="34" charset="0"/>
              <a:buNone/>
            </a:pPr>
            <a:endParaRPr lang="ru-RU" sz="1800" dirty="0" smtClean="0"/>
          </a:p>
          <a:p>
            <a:pPr marL="0" indent="0">
              <a:buFont typeface="Arial" pitchFamily="34" charset="0"/>
              <a:buNone/>
            </a:pPr>
            <a:r>
              <a:rPr lang="ru-RU" sz="1800" dirty="0"/>
              <a:t> </a:t>
            </a:r>
            <a:r>
              <a:rPr lang="ru-RU" sz="1800" dirty="0" smtClean="0"/>
              <a:t>  Ягодные кустарники радуют нас своим урожаем. </a:t>
            </a:r>
            <a:endParaRPr lang="ru-RU" sz="1800" dirty="0"/>
          </a:p>
        </p:txBody>
      </p:sp>
      <p:pic>
        <p:nvPicPr>
          <p:cNvPr id="14" name="Picture 4" descr="96777_129587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69407" y="3883378"/>
            <a:ext cx="2381250" cy="1490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5080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Из собранных ягод мама готовит компот и варенье на зиму.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Ах, какое объеденье!</a:t>
            </a:r>
            <a:endParaRPr lang="ru-RU" sz="2400" dirty="0">
              <a:latin typeface="+mn-lt"/>
            </a:endParaRPr>
          </a:p>
        </p:txBody>
      </p:sp>
      <p:pic>
        <p:nvPicPr>
          <p:cNvPr id="5" name="Объект 4" descr="https://im1-tub-ru.yandex.net/i?id=403628a08a4f4869ca60f9422c700ed0&amp;n=33&amp;h=170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700808"/>
            <a:ext cx="2400300" cy="1619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im3-tub-ru.yandex.net/i?id=fd25a9374a6874698243542e6decf0b4&amp;n=33&amp;h=17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4077072"/>
            <a:ext cx="2428875" cy="161480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Объект 6" descr="https://im1-tub-ru.yandex.net/i?id=cb31128554a7e6c12f1e4eea979067c8&amp;n=33&amp;h=170"/>
          <p:cNvPicPr>
            <a:picLocks noGrp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3645024"/>
            <a:ext cx="2152650" cy="1619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s://im1-tub-ru.yandex.net/i?id=c8704e6eeb618b48d9f9611fc9243b6b&amp;n=33&amp;h=170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5645" y="1556792"/>
            <a:ext cx="2050252" cy="16148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800337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619672" y="-1107504"/>
            <a:ext cx="64087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5124" name="Picture 4" descr="C:\Users\андрей\Desktop\2015 Миша для сада\IMG_369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1" y="3140968"/>
            <a:ext cx="2376264" cy="2599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619672" y="362367"/>
            <a:ext cx="6722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dirty="0" smtClean="0">
              <a:solidFill>
                <a:prstClr val="black"/>
              </a:solidFill>
            </a:endParaRPr>
          </a:p>
          <a:p>
            <a:pPr lvl="0"/>
            <a:endParaRPr lang="ru-RU" dirty="0">
              <a:solidFill>
                <a:prstClr val="black"/>
              </a:solidFill>
            </a:endParaRPr>
          </a:p>
          <a:p>
            <a:pPr lvl="0"/>
            <a:r>
              <a:rPr lang="ru-RU" dirty="0" smtClean="0">
                <a:solidFill>
                  <a:prstClr val="black"/>
                </a:solidFill>
              </a:rPr>
              <a:t>    Мини проект  “Садовые ягоды в нашем огороде” помог познакомить  наших детей с садовыми ягодами  </a:t>
            </a:r>
            <a:r>
              <a:rPr lang="ru-RU" dirty="0">
                <a:solidFill>
                  <a:prstClr val="black"/>
                </a:solidFill>
              </a:rPr>
              <a:t>растущими в условиях </a:t>
            </a:r>
            <a:r>
              <a:rPr lang="ru-RU" dirty="0" smtClean="0">
                <a:solidFill>
                  <a:prstClr val="black"/>
                </a:solidFill>
              </a:rPr>
              <a:t>Крайнего Севера – жимолости, клубники, малины, земляники, научить называть их и отличать по внешнему виду. </a:t>
            </a: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5125" name="Picture 5" descr="C:\Users\андрей\Desktop\2015 Миша для сада\IMG_366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2379596"/>
            <a:ext cx="2232248" cy="2569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769151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D9969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556</TotalTime>
  <Words>218</Words>
  <Application>Microsoft Office PowerPoint</Application>
  <PresentationFormat>Экран (4:3)</PresentationFormat>
  <Paragraphs>48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МДОУ «Детский сад «Лесная сказка» </vt:lpstr>
      <vt:lpstr> Актуальность</vt:lpstr>
      <vt:lpstr> Цель  мини-проекта</vt:lpstr>
      <vt:lpstr>План реализации проекта: Подготовительный этап работы</vt:lpstr>
      <vt:lpstr>Презентация PowerPoint</vt:lpstr>
      <vt:lpstr>      Основной этап (практический)  игра : «Найди куст как на картинке»                                                   Садовые ягоды         -это лакомство для детей и взрослых.</vt:lpstr>
      <vt:lpstr>Заключительный этап</vt:lpstr>
      <vt:lpstr> Из собранных ягод мама готовит компот и варенье на зиму. Ах, какое объеденье!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Лариса</cp:lastModifiedBy>
  <cp:revision>45</cp:revision>
  <dcterms:created xsi:type="dcterms:W3CDTF">2013-07-29T17:42:42Z</dcterms:created>
  <dcterms:modified xsi:type="dcterms:W3CDTF">2020-09-03T12:35:59Z</dcterms:modified>
</cp:coreProperties>
</file>