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1" r:id="rId4"/>
    <p:sldId id="262" r:id="rId5"/>
    <p:sldId id="266" r:id="rId6"/>
    <p:sldId id="260" r:id="rId7"/>
    <p:sldId id="267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349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ransition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1470025"/>
          </a:xfrm>
        </p:spPr>
        <p:txBody>
          <a:bodyPr/>
          <a:lstStyle/>
          <a:p>
            <a:r>
              <a:rPr lang="ru-RU" dirty="0" smtClean="0"/>
              <a:t>Тема урока: </a:t>
            </a:r>
            <a:br>
              <a:rPr lang="ru-RU" dirty="0" smtClean="0"/>
            </a:br>
            <a:r>
              <a:rPr lang="ru-RU" i="1" dirty="0" smtClean="0"/>
              <a:t>«Отделка прихватки»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428999"/>
            <a:ext cx="3880917" cy="1031875"/>
          </a:xfrm>
        </p:spPr>
        <p:txBody>
          <a:bodyPr/>
          <a:lstStyle/>
          <a:p>
            <a:pPr algn="l"/>
            <a:r>
              <a:rPr lang="ru-RU" sz="2400" dirty="0" smtClean="0"/>
              <a:t>Подготовила Яковлева М.Л., </a:t>
            </a:r>
          </a:p>
          <a:p>
            <a:pPr algn="l"/>
            <a:r>
              <a:rPr lang="ru-RU" sz="2400" dirty="0" smtClean="0"/>
              <a:t>учитель швейного дела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7643192" cy="47853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 узнаете:</a:t>
            </a:r>
          </a:p>
          <a:p>
            <a:r>
              <a:rPr lang="ru-RU" dirty="0" smtClean="0"/>
              <a:t>какие  виды отделки применяют для прихваток;</a:t>
            </a:r>
          </a:p>
          <a:p>
            <a:r>
              <a:rPr lang="ru-RU" dirty="0" smtClean="0"/>
              <a:t>как правильно выполнить отделку.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Вы научитесь:</a:t>
            </a:r>
          </a:p>
          <a:p>
            <a:r>
              <a:rPr lang="ru-RU" dirty="0" smtClean="0"/>
              <a:t>выполнять разные виды отделок.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</p:spPr>
        <p:txBody>
          <a:bodyPr/>
          <a:lstStyle/>
          <a:p>
            <a:r>
              <a:rPr lang="ru-RU" sz="3200" dirty="0" smtClean="0"/>
              <a:t>Расставь </a:t>
            </a:r>
            <a:r>
              <a:rPr lang="ru-RU" sz="3200" dirty="0" smtClean="0"/>
              <a:t>цифрами последовательность обработки прихватки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36912"/>
            <a:ext cx="7283152" cy="348925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Раскрой деталей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Заготовка деталей</a:t>
            </a:r>
          </a:p>
          <a:p>
            <a:pPr marL="514350" indent="-514350">
              <a:buAutoNum type="arabicPeriod"/>
            </a:pPr>
            <a:r>
              <a:rPr lang="ru-RU" dirty="0" smtClean="0"/>
              <a:t>Сборка  изделия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Окончательная отделка изделия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Выбери формы прихваток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988840"/>
            <a:ext cx="158417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995936" y="1916832"/>
            <a:ext cx="180020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876256" y="1700808"/>
            <a:ext cx="1440160" cy="1296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5-конечная звезда 7"/>
          <p:cNvSpPr/>
          <p:nvPr/>
        </p:nvSpPr>
        <p:spPr>
          <a:xfrm>
            <a:off x="1043608" y="3861048"/>
            <a:ext cx="1656184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3563888" y="4149080"/>
            <a:ext cx="2304256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ердце 9"/>
          <p:cNvSpPr/>
          <p:nvPr/>
        </p:nvSpPr>
        <p:spPr>
          <a:xfrm>
            <a:off x="6660232" y="4077072"/>
            <a:ext cx="1763688" cy="158417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ru-RU" sz="3200" dirty="0" smtClean="0"/>
              <a:t>Выбери, из каких тканей можно шить прихватку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492896"/>
            <a:ext cx="7139136" cy="3633267"/>
          </a:xfrm>
        </p:spPr>
        <p:txBody>
          <a:bodyPr/>
          <a:lstStyle/>
          <a:p>
            <a:r>
              <a:rPr lang="ru-RU" dirty="0" smtClean="0"/>
              <a:t>льняные ткани</a:t>
            </a:r>
          </a:p>
          <a:p>
            <a:r>
              <a:rPr lang="ru-RU" dirty="0" smtClean="0"/>
              <a:t>хлопчатобумажные ткани</a:t>
            </a:r>
          </a:p>
          <a:p>
            <a:r>
              <a:rPr lang="ru-RU" dirty="0" smtClean="0"/>
              <a:t>синтетические шелковые ткани</a:t>
            </a:r>
          </a:p>
          <a:p>
            <a:r>
              <a:rPr lang="ru-RU" dirty="0" smtClean="0"/>
              <a:t>натуральные шелковые ткани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60649"/>
            <a:ext cx="7139136" cy="187220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Отделка изделия – это изменение или украшение изделия с целью придания ему неповторимого вида</a:t>
            </a:r>
            <a:endParaRPr lang="ru-RU" dirty="0"/>
          </a:p>
        </p:txBody>
      </p:sp>
      <p:pic>
        <p:nvPicPr>
          <p:cNvPr id="5" name="Рисунок 4" descr="http://img1.liveinternet.ru/images/attach/c/1/54/715/54715614_1265253107_bozh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36912"/>
            <a:ext cx="4680520" cy="3800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 (500x375, 44Kb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492896"/>
            <a:ext cx="4762500" cy="3571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http://img0.liveinternet.ru/images/attach/c/1/54/715/54715660_1265255308_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2348880"/>
            <a:ext cx="4752000" cy="356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http://img1.liveinternet.ru/images/attach/c/1/54/715/54715610_1265253068_bozh0.jpg"/>
          <p:cNvPicPr/>
          <p:nvPr/>
        </p:nvPicPr>
        <p:blipFill>
          <a:blip r:embed="rId6" cstate="print"/>
          <a:srcRect t="7476" r="35825"/>
          <a:stretch>
            <a:fillRect/>
          </a:stretch>
        </p:blipFill>
        <p:spPr bwMode="auto">
          <a:xfrm>
            <a:off x="3707904" y="2132856"/>
            <a:ext cx="4752000" cy="3571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Виды отделки прихватки: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16832"/>
            <a:ext cx="7715200" cy="4209331"/>
          </a:xfrm>
        </p:spPr>
        <p:txBody>
          <a:bodyPr/>
          <a:lstStyle/>
          <a:p>
            <a:r>
              <a:rPr lang="ru-RU" dirty="0" smtClean="0"/>
              <a:t>стёжка (ручная, машинная),</a:t>
            </a:r>
          </a:p>
          <a:p>
            <a:r>
              <a:rPr lang="ru-RU" dirty="0" smtClean="0"/>
              <a:t>аппликация,</a:t>
            </a:r>
          </a:p>
          <a:p>
            <a:r>
              <a:rPr lang="ru-RU" dirty="0" smtClean="0"/>
              <a:t>вышивка </a:t>
            </a:r>
          </a:p>
          <a:p>
            <a:pPr>
              <a:buNone/>
            </a:pPr>
            <a:r>
              <a:rPr lang="ru-RU" dirty="0" smtClean="0"/>
              <a:t>   (крестом, гладью, лентами, машинная),</a:t>
            </a:r>
          </a:p>
          <a:p>
            <a:r>
              <a:rPr lang="ru-RU" dirty="0" smtClean="0"/>
              <a:t>пэчворк ( лоскутная техника).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620688"/>
            <a:ext cx="576064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/>
              <a:t>    </a:t>
            </a:r>
            <a:r>
              <a:rPr lang="ru-RU" sz="2800" dirty="0" err="1" smtClean="0">
                <a:solidFill>
                  <a:srgbClr val="FFC000"/>
                </a:solidFill>
              </a:rPr>
              <a:t>п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620688"/>
            <a:ext cx="576064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/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к</a:t>
            </a:r>
            <a:r>
              <a:rPr lang="ru-RU" sz="2800" dirty="0" smtClean="0">
                <a:solidFill>
                  <a:srgbClr val="FFC000"/>
                </a:solidFill>
              </a:rPr>
              <a:t>р</a:t>
            </a:r>
            <a:r>
              <a:rPr lang="ru-RU" sz="2800" dirty="0" smtClean="0">
                <a:solidFill>
                  <a:schemeClr val="bg1"/>
                </a:solidFill>
              </a:rPr>
              <a:t>уг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620688"/>
            <a:ext cx="648072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>
                <a:solidFill>
                  <a:schemeClr val="bg1"/>
                </a:solidFill>
              </a:rPr>
              <a:t>аппл</a:t>
            </a:r>
            <a:r>
              <a:rPr lang="ru-RU" sz="2800" dirty="0" smtClean="0">
                <a:solidFill>
                  <a:srgbClr val="FFC000"/>
                </a:solidFill>
              </a:rPr>
              <a:t>и</a:t>
            </a:r>
            <a:r>
              <a:rPr lang="ru-RU" sz="2800" dirty="0" smtClean="0">
                <a:solidFill>
                  <a:schemeClr val="bg1"/>
                </a:solidFill>
              </a:rPr>
              <a:t>кация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620688"/>
            <a:ext cx="648072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/>
              <a:t>  </a:t>
            </a:r>
            <a:r>
              <a:rPr lang="ru-RU" sz="2800" dirty="0" smtClean="0">
                <a:solidFill>
                  <a:schemeClr val="bg1"/>
                </a:solidFill>
              </a:rPr>
              <a:t>ку</a:t>
            </a:r>
            <a:r>
              <a:rPr lang="ru-RU" sz="2800" dirty="0" smtClean="0">
                <a:solidFill>
                  <a:srgbClr val="FFC000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ня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620688"/>
            <a:ext cx="648072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>
                <a:solidFill>
                  <a:schemeClr val="bg1"/>
                </a:solidFill>
              </a:rPr>
              <a:t>була</a:t>
            </a:r>
            <a:r>
              <a:rPr lang="ru-RU" sz="2800" dirty="0" smtClean="0">
                <a:solidFill>
                  <a:srgbClr val="FFC000"/>
                </a:solidFill>
              </a:rPr>
              <a:t>в</a:t>
            </a:r>
            <a:r>
              <a:rPr lang="ru-RU" sz="2800" dirty="0" smtClean="0">
                <a:solidFill>
                  <a:schemeClr val="bg1"/>
                </a:solidFill>
              </a:rPr>
              <a:t>ка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620688"/>
            <a:ext cx="72008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игл</a:t>
            </a:r>
            <a:r>
              <a:rPr lang="ru-RU" sz="2800" dirty="0" smtClean="0">
                <a:solidFill>
                  <a:srgbClr val="FFC000"/>
                </a:solidFill>
              </a:rPr>
              <a:t>а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620688"/>
            <a:ext cx="648072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/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о</a:t>
            </a:r>
            <a:r>
              <a:rPr lang="ru-RU" sz="2800" dirty="0" smtClean="0">
                <a:solidFill>
                  <a:srgbClr val="FFC000"/>
                </a:solidFill>
              </a:rPr>
              <a:t>т</a:t>
            </a:r>
            <a:r>
              <a:rPr lang="ru-RU" sz="2800" dirty="0" smtClean="0">
                <a:solidFill>
                  <a:schemeClr val="bg1"/>
                </a:solidFill>
              </a:rPr>
              <a:t>делка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00192" y="620688"/>
            <a:ext cx="648072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>
                <a:solidFill>
                  <a:schemeClr val="bg1"/>
                </a:solidFill>
              </a:rPr>
              <a:t>стёж</a:t>
            </a:r>
            <a:r>
              <a:rPr lang="ru-RU" sz="2800" dirty="0" smtClean="0">
                <a:solidFill>
                  <a:srgbClr val="FFC000"/>
                </a:solidFill>
              </a:rPr>
              <a:t>к</a:t>
            </a:r>
            <a:r>
              <a:rPr lang="ru-RU" sz="2800" dirty="0" smtClean="0">
                <a:solidFill>
                  <a:schemeClr val="bg1"/>
                </a:solidFill>
              </a:rPr>
              <a:t>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20272" y="620688"/>
            <a:ext cx="648072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2800" dirty="0" smtClean="0"/>
              <a:t>    </a:t>
            </a:r>
            <a:r>
              <a:rPr lang="ru-RU" sz="2800" dirty="0" smtClean="0">
                <a:solidFill>
                  <a:srgbClr val="FFC000"/>
                </a:solidFill>
              </a:rPr>
              <a:t>а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634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92896"/>
            <a:ext cx="8229600" cy="1944216"/>
          </a:xfrm>
        </p:spPr>
        <p:txBody>
          <a:bodyPr/>
          <a:lstStyle/>
          <a:p>
            <a:r>
              <a:rPr lang="ru-RU" sz="4000" i="1" dirty="0" smtClean="0"/>
              <a:t>Спасибо за урок!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3"/>
            <a:ext cx="7776864" cy="216023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Тема следующего урока:</a:t>
            </a:r>
          </a:p>
          <a:p>
            <a:pPr algn="ctr">
              <a:buNone/>
            </a:pPr>
            <a:r>
              <a:rPr lang="ru-RU" dirty="0" smtClean="0"/>
              <a:t>«Пошив прихватки. </a:t>
            </a:r>
          </a:p>
          <a:p>
            <a:pPr algn="ctr">
              <a:buNone/>
            </a:pPr>
            <a:r>
              <a:rPr lang="ru-RU" dirty="0" smtClean="0"/>
              <a:t>Обработка срезов боковых частей»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heme/theme1.xml><?xml version="1.0" encoding="utf-8"?>
<a:theme xmlns:a="http://schemas.openxmlformats.org/drawingml/2006/main" name="Шаблон Gol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Gold</Template>
  <TotalTime>2181</TotalTime>
  <Words>144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Шаблон Gold</vt:lpstr>
      <vt:lpstr>Тема урока:  «Отделка прихватки»</vt:lpstr>
      <vt:lpstr>Слайд 2</vt:lpstr>
      <vt:lpstr>Расставь цифрами последовательность обработки прихватки</vt:lpstr>
      <vt:lpstr>Выбери формы прихваток</vt:lpstr>
      <vt:lpstr>Выбери, из каких тканей можно шить прихватку</vt:lpstr>
      <vt:lpstr>Слайд 6</vt:lpstr>
      <vt:lpstr>Виды отделки прихватки:</vt:lpstr>
      <vt:lpstr>Слайд 8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«Отделка прихватки»</dc:title>
  <dc:creator>Марина</dc:creator>
  <cp:lastModifiedBy>Марина</cp:lastModifiedBy>
  <cp:revision>4</cp:revision>
  <dcterms:created xsi:type="dcterms:W3CDTF">2013-04-16T06:52:44Z</dcterms:created>
  <dcterms:modified xsi:type="dcterms:W3CDTF">2013-04-30T02:58:59Z</dcterms:modified>
</cp:coreProperties>
</file>