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4" r:id="rId6"/>
    <p:sldId id="261" r:id="rId7"/>
    <p:sldId id="265" r:id="rId8"/>
    <p:sldId id="266" r:id="rId9"/>
    <p:sldId id="267" r:id="rId10"/>
    <p:sldId id="268" r:id="rId11"/>
    <p:sldId id="263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b="1" dirty="0" smtClean="0"/>
              <a:t>Проект «Транспорт» </a:t>
            </a:r>
            <a:br>
              <a:rPr lang="ru-RU" b="1" dirty="0" smtClean="0"/>
            </a:br>
            <a:r>
              <a:rPr lang="ru-RU" sz="2800" b="1" dirty="0" smtClean="0"/>
              <a:t>для средней группе детского сада</a:t>
            </a:r>
            <a:br>
              <a:rPr lang="ru-RU" sz="2800" b="1" dirty="0" smtClean="0"/>
            </a:br>
            <a:endParaRPr lang="ru-RU" sz="2800" b="1" i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85728"/>
            <a:ext cx="7400925" cy="178595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Автор: </a:t>
            </a:r>
            <a:r>
              <a:rPr lang="ru-RU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Матюнина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Л.Х.</a:t>
            </a:r>
            <a:endParaRPr lang="ru-RU" sz="2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Воспитатель МБДОУ «Д/с №17»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г. Бугуруслан</a:t>
            </a:r>
          </a:p>
          <a:p>
            <a:pPr algn="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Оренбургской области</a:t>
            </a:r>
          </a:p>
          <a:p>
            <a:pPr algn="r" fontAlgn="auto">
              <a:spcAft>
                <a:spcPts val="0"/>
              </a:spcAft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Итоговое мероприятие составление стенгазеты «Я и транспорт»</a:t>
            </a:r>
            <a:r>
              <a:rPr lang="ru-RU" sz="3500" b="1" dirty="0" smtClean="0"/>
              <a:t/>
            </a:r>
            <a:br>
              <a:rPr lang="ru-RU" sz="3500" b="1" dirty="0" smtClean="0"/>
            </a:br>
            <a:endParaRPr lang="ru-RU" sz="3500" dirty="0" smtClean="0"/>
          </a:p>
        </p:txBody>
      </p:sp>
      <p:pic>
        <p:nvPicPr>
          <p:cNvPr id="2050" name="Picture 2" descr="C:\Users\Администратор\Pictures\DSCF161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714488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1785938"/>
            <a:ext cx="8229600" cy="1143000"/>
          </a:xfrm>
        </p:spPr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Список использованной литературы: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5"/>
            <a:ext cx="8229600" cy="3125788"/>
          </a:xfrm>
        </p:spPr>
        <p:txBody>
          <a:bodyPr/>
          <a:lstStyle/>
          <a:p>
            <a:pPr>
              <a:buNone/>
              <a:defRPr/>
            </a:pPr>
            <a:r>
              <a:rPr lang="ru-RU" dirty="0" smtClean="0"/>
              <a:t>   Ушакова О.С «Занятия по развитию речи» Москва 2009.</a:t>
            </a:r>
            <a:br>
              <a:rPr lang="ru-RU" dirty="0" smtClean="0"/>
            </a:br>
            <a:r>
              <a:rPr lang="ru-RU" dirty="0" smtClean="0"/>
              <a:t>Полынова В.К. и др. «Основы безопасности жизнедеятельности детей дошкольного возраста».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000250"/>
            <a:ext cx="8229600" cy="1000125"/>
          </a:xfrm>
        </p:spPr>
        <p:txBody>
          <a:bodyPr/>
          <a:lstStyle/>
          <a:p>
            <a:r>
              <a:rPr lang="ru-RU" b="1" dirty="0" smtClean="0"/>
              <a:t>Актуальность темы:</a:t>
            </a:r>
            <a:br>
              <a:rPr lang="ru-RU" b="1" dirty="0" smtClean="0"/>
            </a:br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71500" y="3071813"/>
            <a:ext cx="8158163" cy="3482975"/>
          </a:xfrm>
        </p:spPr>
        <p:txBody>
          <a:bodyPr/>
          <a:lstStyle/>
          <a:p>
            <a:r>
              <a:rPr lang="ru-RU" sz="2400" dirty="0" smtClean="0"/>
              <a:t>Все дети любят кататься на транспорте, знают названия многих видов транспорта, но в речи не наблюдалось слов, обобщающих названия этого транспорта. В течение недели были запланированы мероприятия на закрепление и уточнение представлений детей о видах транспорта с конкретной классификацией названий транспорта (водный, воздушный, наземный).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b="1" dirty="0" smtClean="0"/>
              <a:t>Цель проекта:</a:t>
            </a:r>
            <a:br>
              <a:rPr lang="ru-RU" b="1" dirty="0" smtClean="0"/>
            </a:br>
            <a:endParaRPr lang="ru-RU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1714500"/>
            <a:ext cx="6143625" cy="4954588"/>
          </a:xfrm>
        </p:spPr>
        <p:txBody>
          <a:bodyPr/>
          <a:lstStyle/>
          <a:p>
            <a:r>
              <a:rPr lang="ru-RU" dirty="0" smtClean="0"/>
              <a:t>Расширять представления детей о видах транспорта, как о средствах передвижения.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b="1" dirty="0" smtClean="0"/>
              <a:t>Задачи проекта:</a:t>
            </a:r>
            <a:br>
              <a:rPr lang="ru-RU" b="1" dirty="0" smtClean="0"/>
            </a:br>
            <a:endParaRPr lang="ru-RU" dirty="0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63" y="1714500"/>
            <a:ext cx="6143625" cy="4954588"/>
          </a:xfrm>
        </p:spPr>
        <p:txBody>
          <a:bodyPr/>
          <a:lstStyle/>
          <a:p>
            <a:r>
              <a:rPr lang="ru-RU" sz="1600" dirty="0" smtClean="0"/>
              <a:t>Познакомить детей с разными видами транспорта (водный, воздушный, наземный).</a:t>
            </a:r>
            <a:br>
              <a:rPr lang="ru-RU" sz="1600" dirty="0" smtClean="0"/>
            </a:br>
            <a:r>
              <a:rPr lang="ru-RU" sz="1600" dirty="0" smtClean="0"/>
              <a:t>Уточнить и расширить представления детей об основных видах транспорта (автомобиль, поезд, электричка, автобус, трамвай, троллейбус).</a:t>
            </a:r>
            <a:br>
              <a:rPr lang="ru-RU" sz="1600" dirty="0" smtClean="0"/>
            </a:br>
            <a:r>
              <a:rPr lang="ru-RU" sz="1600" dirty="0" smtClean="0"/>
              <a:t>Расширять знания детей о профессии «водитель»: пилот, машинист, тракторист.</a:t>
            </a:r>
            <a:br>
              <a:rPr lang="ru-RU" sz="1600" dirty="0" smtClean="0"/>
            </a:br>
            <a:r>
              <a:rPr lang="ru-RU" sz="1600" dirty="0" smtClean="0"/>
              <a:t>Развитие творческого воображения, умения ориентироваться в пространстве, распознавать условные обозначения.</a:t>
            </a:r>
            <a:br>
              <a:rPr lang="ru-RU" sz="1600" dirty="0" smtClean="0"/>
            </a:br>
            <a:r>
              <a:rPr lang="ru-RU" sz="1600" dirty="0" smtClean="0"/>
              <a:t>Расширять знания детей о правилах безопасного поведения в транспорте и около него.</a:t>
            </a:r>
            <a:br>
              <a:rPr lang="ru-RU" sz="1600" dirty="0" smtClean="0"/>
            </a:br>
            <a:r>
              <a:rPr lang="ru-RU" sz="1600" dirty="0" smtClean="0"/>
              <a:t>Учить сравнивать виды транспорта между собой (автобус, троллейбус, трамвай; поезд, электричка; автомобили легковой и грузовой).</a:t>
            </a:r>
          </a:p>
          <a:p>
            <a:pPr>
              <a:buNone/>
            </a:pPr>
            <a:r>
              <a:rPr lang="ru-RU" sz="1600" dirty="0" smtClean="0"/>
              <a:t>        Развивать мелкую моторику, согласованность в движении обеих рук.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Реализация темы «Транспорт»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    Вовлечение в деятельность.</a:t>
            </a:r>
            <a:br>
              <a:rPr lang="ru-RU" sz="2800" dirty="0" smtClean="0"/>
            </a:br>
            <a:r>
              <a:rPr lang="ru-RU" sz="2800" dirty="0" smtClean="0"/>
              <a:t>Оформление стены «Виды транспорта».</a:t>
            </a:r>
            <a:br>
              <a:rPr lang="ru-RU" sz="2800" dirty="0" smtClean="0"/>
            </a:br>
            <a:r>
              <a:rPr lang="ru-RU" sz="2800" dirty="0" smtClean="0"/>
              <a:t>Беседа «Из чего состоит машина».</a:t>
            </a:r>
            <a:br>
              <a:rPr lang="ru-RU" sz="2800" dirty="0" smtClean="0"/>
            </a:br>
            <a:endParaRPr lang="ru-RU" dirty="0"/>
          </a:p>
        </p:txBody>
      </p:sp>
      <p:pic>
        <p:nvPicPr>
          <p:cNvPr id="7" name="Picture 8" descr="C:\Users\Администратор\Pictures\DSCF15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3143248"/>
            <a:ext cx="3786185" cy="283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2800" dirty="0" smtClean="0"/>
              <a:t>Организация выставки </a:t>
            </a:r>
            <a:r>
              <a:rPr lang="en-US" sz="2800" smtClean="0"/>
              <a:t/>
            </a:r>
            <a:br>
              <a:rPr lang="en-US" sz="2800" smtClean="0"/>
            </a:br>
            <a:r>
              <a:rPr lang="ru-RU" sz="2800" smtClean="0"/>
              <a:t>«</a:t>
            </a:r>
            <a:r>
              <a:rPr lang="ru-RU" sz="2800" dirty="0" smtClean="0"/>
              <a:t>Разный транспорт»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 smtClean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12" name="Picture 2" descr="C:\Users\Администратор\Pictures\DSCF15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2143116"/>
            <a:ext cx="5048285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>Организация выставки книг, игр о транспорте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500" b="1" dirty="0" smtClean="0"/>
              <a:t/>
            </a:r>
            <a:br>
              <a:rPr lang="ru-RU" sz="3500" b="1" dirty="0" smtClean="0"/>
            </a:br>
            <a:endParaRPr lang="ru-RU" sz="3500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2800" dirty="0" smtClean="0"/>
          </a:p>
        </p:txBody>
      </p:sp>
      <p:pic>
        <p:nvPicPr>
          <p:cNvPr id="7" name="Picture 2" descr="C:\Users\Администратор\Pictures\DSCF15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714488"/>
            <a:ext cx="3024713" cy="2268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 descr="C:\Users\Администратор\Pictures\DSCF157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3357562"/>
            <a:ext cx="3238491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Игровая деятельность</a:t>
            </a:r>
            <a:br>
              <a:rPr lang="ru-RU" sz="3600" dirty="0" smtClean="0"/>
            </a:br>
            <a:r>
              <a:rPr lang="ru-RU" sz="3500" b="1" dirty="0" smtClean="0"/>
              <a:t/>
            </a:r>
            <a:br>
              <a:rPr lang="ru-RU" sz="3500" b="1" dirty="0" smtClean="0"/>
            </a:br>
            <a:endParaRPr lang="ru-RU" sz="3500" dirty="0" smtClean="0"/>
          </a:p>
        </p:txBody>
      </p:sp>
      <p:pic>
        <p:nvPicPr>
          <p:cNvPr id="30725" name="Picture 5" descr="C:\Users\Администратор\Pictures\DSCF155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000108"/>
            <a:ext cx="3722181" cy="2791636"/>
          </a:xfrm>
          <a:prstGeom prst="rect">
            <a:avLst/>
          </a:prstGeom>
          <a:noFill/>
        </p:spPr>
      </p:pic>
      <p:pic>
        <p:nvPicPr>
          <p:cNvPr id="10" name="Picture 2" descr="C:\Users\Администратор\Pictures\DSCF15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86182" y="4143380"/>
            <a:ext cx="2445805" cy="226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:\Users\Администратор\Pictures\DSCF156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4071942"/>
            <a:ext cx="2548460" cy="2339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Итоговое мероприятие составление стенгазеты «Я и транспорт»</a:t>
            </a:r>
            <a:r>
              <a:rPr lang="ru-RU" sz="3500" b="1" dirty="0" smtClean="0"/>
              <a:t/>
            </a:r>
            <a:br>
              <a:rPr lang="ru-RU" sz="3500" b="1" dirty="0" smtClean="0"/>
            </a:br>
            <a:endParaRPr lang="ru-RU" sz="3500" dirty="0" smtClean="0"/>
          </a:p>
        </p:txBody>
      </p:sp>
      <p:pic>
        <p:nvPicPr>
          <p:cNvPr id="1026" name="Picture 2" descr="C:\Users\Администратор\Pictures\DSCF161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571612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проекта Транспорт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проекта Транспорт</Template>
  <TotalTime>75</TotalTime>
  <Words>124</Words>
  <Application>Microsoft Office PowerPoint</Application>
  <PresentationFormat>Экран (4:3)</PresentationFormat>
  <Paragraphs>22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Презентация проекта Транспорт</vt:lpstr>
      <vt:lpstr>Проект «Транспорт»  для средней группе детского сада </vt:lpstr>
      <vt:lpstr>Актуальность темы: </vt:lpstr>
      <vt:lpstr>Цель проекта: </vt:lpstr>
      <vt:lpstr>Задачи проекта: </vt:lpstr>
      <vt:lpstr> Реализация темы «Транспорт» </vt:lpstr>
      <vt:lpstr> Организация выставки  «Разный транспорт» </vt:lpstr>
      <vt:lpstr>  Организация выставки книг, игр о транспорте  </vt:lpstr>
      <vt:lpstr> Игровая деятельность  </vt:lpstr>
      <vt:lpstr> Итоговое мероприятие составление стенгазеты «Я и транспорт» </vt:lpstr>
      <vt:lpstr> Итоговое мероприятие составление стенгазеты «Я и транспорт» </vt:lpstr>
      <vt:lpstr> Список использованной литературы: 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«Транспорт»  для средней группе детского сада</dc:title>
  <dc:creator>Дмитрий Каленюк</dc:creator>
  <cp:lastModifiedBy>User</cp:lastModifiedBy>
  <cp:revision>14</cp:revision>
  <dcterms:created xsi:type="dcterms:W3CDTF">2014-11-22T11:18:43Z</dcterms:created>
  <dcterms:modified xsi:type="dcterms:W3CDTF">2020-09-03T17:36:54Z</dcterms:modified>
</cp:coreProperties>
</file>