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2" r:id="rId5"/>
    <p:sldId id="261" r:id="rId6"/>
    <p:sldId id="260" r:id="rId7"/>
    <p:sldId id="259" r:id="rId8"/>
    <p:sldId id="270" r:id="rId9"/>
    <p:sldId id="258" r:id="rId10"/>
    <p:sldId id="269" r:id="rId11"/>
    <p:sldId id="268" r:id="rId12"/>
    <p:sldId id="265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851648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Путешествие в зимний лес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419600"/>
            <a:ext cx="8153400" cy="2133600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выполнила:</a:t>
            </a:r>
          </a:p>
          <a:p>
            <a:r>
              <a:rPr lang="ru-RU" dirty="0" smtClean="0"/>
              <a:t>воспитатель ГБДОУ детский сад № 4 </a:t>
            </a:r>
          </a:p>
          <a:p>
            <a:r>
              <a:rPr lang="ru-RU" dirty="0" smtClean="0"/>
              <a:t>Выборгского района</a:t>
            </a:r>
          </a:p>
          <a:p>
            <a:r>
              <a:rPr lang="ru-RU" dirty="0" err="1" smtClean="0"/>
              <a:t>Сапон</a:t>
            </a:r>
            <a:r>
              <a:rPr lang="ru-RU" dirty="0" smtClean="0"/>
              <a:t> Нины Васильевны</a:t>
            </a:r>
            <a:endParaRPr lang="ru-RU" dirty="0"/>
          </a:p>
        </p:txBody>
      </p:sp>
      <p:pic>
        <p:nvPicPr>
          <p:cNvPr id="20482" name="Picture 2" descr="C:\Users\НАТАЛИ\Desktop\для Стеллы\zima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228600"/>
            <a:ext cx="3249591" cy="2438400"/>
          </a:xfrm>
          <a:prstGeom prst="rect">
            <a:avLst/>
          </a:prstGeom>
          <a:noFill/>
        </p:spPr>
      </p:pic>
      <p:pic>
        <p:nvPicPr>
          <p:cNvPr id="20483" name="Picture 3" descr="C:\Users\НАТАЛИ\Desktop\для Стеллы\1348925783-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228600"/>
            <a:ext cx="3533775" cy="2417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ЛИ\Desktop\для Стеллы\148594-Sep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906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ЛИ\Desktop\для Стеллы\zim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7699375" cy="5777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ЛИ\Desktop\для Стеллы\img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АТАЛИ\Desktop\для Стеллы\slide_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АТАЛИ\Desktop\для Стеллы\1465195709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14400"/>
            <a:ext cx="7467600" cy="560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И\Desktop\для Стеллы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28650"/>
            <a:ext cx="8001000" cy="600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И\Desktop\zimniy-peyzazh-skvoz-snegopa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371600"/>
            <a:ext cx="8390467" cy="4719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И\Desktop\для Стеллы\234895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685800"/>
            <a:ext cx="6033247" cy="5976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И\Desktop\для Стеллы\1-0.287.fbd4d9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8198078" cy="5462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И\Desktop\для Стеллы\5a2ee5e53335e1604732075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391400" cy="5488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И\Desktop\для Стеллы\171136250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71600"/>
            <a:ext cx="6877050" cy="4730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ЛИ\Desktop\для Стеллы\66529660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838200"/>
            <a:ext cx="5524500" cy="5736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18</Words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Путешествие в зимний лес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НАТАЛИ</cp:lastModifiedBy>
  <cp:revision>11</cp:revision>
  <dcterms:created xsi:type="dcterms:W3CDTF">2018-08-23T17:13:43Z</dcterms:created>
  <dcterms:modified xsi:type="dcterms:W3CDTF">2020-09-03T17:14:23Z</dcterms:modified>
</cp:coreProperties>
</file>