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F6984-75C6-4B9A-B6F6-AD4D3DB3B0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2C1A4-F7B2-46BD-9CE3-71F3DB2520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3B210-25B4-4861-8441-CC5971F58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5C617-A883-41E4-A063-0D48161E0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ADCD97-1CE1-4F82-B741-FF7B24E681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13CD1-84FE-46B7-A826-1BF10E3AC0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81CFE-F944-44A9-BC12-9D9AC67AF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C010B-4C02-40AA-A378-F4DAD82470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B1AD6-FED2-4A78-BA56-0F9F2A7FA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A6C23-485B-4380-A704-60F49E6AC4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6D14A-A4EE-405A-9639-D693F5ED88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23.09.2015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4CBDBC3-1661-460E-BB00-B1B1D91A3F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1435" y="2130425"/>
            <a:ext cx="6530925" cy="1470025"/>
          </a:xfrm>
        </p:spPr>
        <p:txBody>
          <a:bodyPr/>
          <a:lstStyle/>
          <a:p>
            <a:pPr algn="ctr"/>
            <a:r>
              <a:rPr lang="ru-RU" sz="4400" dirty="0" smtClean="0"/>
              <a:t>Регулятор строчки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88224" y="3645024"/>
            <a:ext cx="2304257" cy="1752600"/>
          </a:xfrm>
        </p:spPr>
        <p:txBody>
          <a:bodyPr/>
          <a:lstStyle/>
          <a:p>
            <a:r>
              <a:rPr lang="ru-RU" dirty="0" smtClean="0"/>
              <a:t>5 класс </a:t>
            </a:r>
          </a:p>
          <a:p>
            <a:r>
              <a:rPr lang="en-US" dirty="0" smtClean="0"/>
              <a:t>III</a:t>
            </a:r>
            <a:r>
              <a:rPr lang="ru-RU" dirty="0" smtClean="0"/>
              <a:t> четверть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5364088" y="5229200"/>
            <a:ext cx="360878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lang="ru-RU" sz="2000" kern="0" dirty="0" smtClean="0"/>
              <a:t>Составила Яковлева М.Л., учитель швейного дела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971600" y="404664"/>
            <a:ext cx="770485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95536" y="109081"/>
            <a:ext cx="83529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ГКСОУ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 Специальная (коррекционная)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школа-интернат VIII вида г.Кольчугино»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5301208"/>
            <a:ext cx="8768655" cy="1224136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/>
              <a:t>Располагается на стойке рукава швейной машины</a:t>
            </a:r>
            <a:endParaRPr lang="ru-RU" sz="2800" dirty="0"/>
          </a:p>
        </p:txBody>
      </p:sp>
      <p:pic>
        <p:nvPicPr>
          <p:cNvPr id="25602" name="Picture 2" descr="Juki DDL-8100e"/>
          <p:cNvPicPr>
            <a:picLocks noChangeAspect="1" noChangeArrowheads="1"/>
          </p:cNvPicPr>
          <p:nvPr/>
        </p:nvPicPr>
        <p:blipFill>
          <a:blip r:embed="rId2" cstate="print"/>
          <a:srcRect b="5501"/>
          <a:stretch>
            <a:fillRect/>
          </a:stretch>
        </p:blipFill>
        <p:spPr bwMode="auto">
          <a:xfrm>
            <a:off x="1979712" y="1340768"/>
            <a:ext cx="5156323" cy="356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Овал 7"/>
          <p:cNvSpPr/>
          <p:nvPr/>
        </p:nvSpPr>
        <p:spPr>
          <a:xfrm>
            <a:off x="5601816" y="2457064"/>
            <a:ext cx="1130424" cy="1548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81943" y="332656"/>
            <a:ext cx="5580113" cy="720080"/>
          </a:xfrm>
        </p:spPr>
        <p:txBody>
          <a:bodyPr/>
          <a:lstStyle/>
          <a:p>
            <a:r>
              <a:rPr lang="ru-RU" i="1" dirty="0" smtClean="0"/>
              <a:t>    </a:t>
            </a:r>
            <a:r>
              <a:rPr lang="ru-RU" sz="4000" i="1" dirty="0" smtClean="0"/>
              <a:t>Регулятор строчки</a:t>
            </a:r>
            <a:endParaRPr lang="ru-RU" sz="40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9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4572000" y="4365104"/>
            <a:ext cx="374441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92D050"/>
                </a:solidFill>
              </a:rPr>
              <a:t>Для выполнения закрепок</a:t>
            </a:r>
            <a:endParaRPr lang="ru-RU" sz="2000" dirty="0">
              <a:solidFill>
                <a:srgbClr val="92D05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572000" y="2276872"/>
            <a:ext cx="374441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92D050"/>
                </a:solidFill>
              </a:rPr>
              <a:t>Для изменения длины стежка от 0 до 5 мм</a:t>
            </a:r>
            <a:endParaRPr lang="ru-RU" sz="2000" dirty="0">
              <a:solidFill>
                <a:srgbClr val="92D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9657" y="116632"/>
            <a:ext cx="5468887" cy="850106"/>
          </a:xfrm>
        </p:spPr>
        <p:txBody>
          <a:bodyPr/>
          <a:lstStyle/>
          <a:p>
            <a:r>
              <a:rPr lang="ru-RU" sz="4000" i="1" dirty="0" smtClean="0"/>
              <a:t>Регулятор строчки</a:t>
            </a:r>
            <a:endParaRPr lang="ru-RU" sz="4000" i="1" dirty="0"/>
          </a:p>
        </p:txBody>
      </p:sp>
      <p:pic>
        <p:nvPicPr>
          <p:cNvPr id="4" name="Picture 4" descr="Juki DDL-8100e"/>
          <p:cNvPicPr>
            <a:picLocks noChangeAspect="1" noChangeArrowheads="1"/>
          </p:cNvPicPr>
          <p:nvPr/>
        </p:nvPicPr>
        <p:blipFill>
          <a:blip r:embed="rId2" cstate="print"/>
          <a:srcRect l="65879" t="13289" r="7121" b="32079"/>
          <a:stretch>
            <a:fillRect/>
          </a:stretch>
        </p:blipFill>
        <p:spPr bwMode="auto">
          <a:xfrm>
            <a:off x="251520" y="1340768"/>
            <a:ext cx="3551328" cy="525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2000" y="1340768"/>
            <a:ext cx="374441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Регулятор длины стежка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3429000"/>
            <a:ext cx="374441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Рычаг обратного хода</a:t>
            </a:r>
            <a:endParaRPr lang="ru-RU" sz="2400" dirty="0"/>
          </a:p>
        </p:txBody>
      </p:sp>
      <p:cxnSp>
        <p:nvCxnSpPr>
          <p:cNvPr id="8" name="Прямая со стрелкой 7"/>
          <p:cNvCxnSpPr>
            <a:stCxn id="6" idx="1"/>
          </p:cNvCxnSpPr>
          <p:nvPr/>
        </p:nvCxnSpPr>
        <p:spPr>
          <a:xfrm flipH="1">
            <a:off x="2627784" y="3825044"/>
            <a:ext cx="1944216" cy="16201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5" idx="1"/>
          </p:cNvCxnSpPr>
          <p:nvPr/>
        </p:nvCxnSpPr>
        <p:spPr>
          <a:xfrm flipH="1">
            <a:off x="2555776" y="1736812"/>
            <a:ext cx="2016224" cy="21962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47961" y="5085184"/>
            <a:ext cx="6392391" cy="792088"/>
          </a:xfrm>
        </p:spPr>
        <p:txBody>
          <a:bodyPr/>
          <a:lstStyle/>
          <a:p>
            <a:r>
              <a:rPr lang="ru-RU" dirty="0" smtClean="0"/>
              <a:t>Строчка – ряд повторяющихся стежков.</a:t>
            </a:r>
            <a:endParaRPr lang="ru-RU" dirty="0"/>
          </a:p>
        </p:txBody>
      </p:sp>
      <p:pic>
        <p:nvPicPr>
          <p:cNvPr id="39938" name="Picture 2" descr="Общие сведения о механизмах швейной машины"/>
          <p:cNvPicPr>
            <a:picLocks noChangeAspect="1" noChangeArrowheads="1"/>
          </p:cNvPicPr>
          <p:nvPr/>
        </p:nvPicPr>
        <p:blipFill>
          <a:blip r:embed="rId2" cstate="print"/>
          <a:srcRect l="29586" t="29214" r="55294" b="42881"/>
          <a:stretch>
            <a:fillRect/>
          </a:stretch>
        </p:blipFill>
        <p:spPr bwMode="auto">
          <a:xfrm>
            <a:off x="755576" y="548680"/>
            <a:ext cx="1708380" cy="20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9940" name="Picture 4" descr="Общие сведения о механизмах швейной машины"/>
          <p:cNvPicPr>
            <a:picLocks noChangeAspect="1" noChangeArrowheads="1"/>
          </p:cNvPicPr>
          <p:nvPr/>
        </p:nvPicPr>
        <p:blipFill>
          <a:blip r:embed="rId2" cstate="print"/>
          <a:srcRect b="13746"/>
          <a:stretch>
            <a:fillRect/>
          </a:stretch>
        </p:blipFill>
        <p:spPr bwMode="auto">
          <a:xfrm>
            <a:off x="2995888" y="3068960"/>
            <a:ext cx="3088280" cy="176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780184" y="960513"/>
            <a:ext cx="6392391" cy="1316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Стежок – расстояние между двумя проколами иглой.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tabLst/>
              <a:defRPr/>
            </a:pP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равая круглая скобка 8"/>
          <p:cNvSpPr/>
          <p:nvPr/>
        </p:nvSpPr>
        <p:spPr>
          <a:xfrm rot="16200000">
            <a:off x="1367644" y="512676"/>
            <a:ext cx="360040" cy="864096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Тема21">
  <a:themeElements>
    <a:clrScheme name="Тема Office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Тема21</Template>
  <TotalTime>363</TotalTime>
  <Words>69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Тема21</vt:lpstr>
      <vt:lpstr>1_Default Design</vt:lpstr>
      <vt:lpstr>Регулятор строчки</vt:lpstr>
      <vt:lpstr>    Регулятор строчки</vt:lpstr>
      <vt:lpstr>Регулятор строчки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Регулятор строчки</dc:title>
  <dc:creator>Марина</dc:creator>
  <cp:lastModifiedBy>Марина</cp:lastModifiedBy>
  <cp:revision>5</cp:revision>
  <dcterms:created xsi:type="dcterms:W3CDTF">2015-01-14T21:21:10Z</dcterms:created>
  <dcterms:modified xsi:type="dcterms:W3CDTF">2015-09-22T22:29:03Z</dcterms:modified>
</cp:coreProperties>
</file>