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9"/>
  </p:notesMasterIdLst>
  <p:sldIdLst>
    <p:sldId id="257" r:id="rId2"/>
    <p:sldId id="258" r:id="rId3"/>
    <p:sldId id="260" r:id="rId4"/>
    <p:sldId id="261" r:id="rId5"/>
    <p:sldId id="262" r:id="rId6"/>
    <p:sldId id="264" r:id="rId7"/>
    <p:sldId id="26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15620"/>
    <p:restoredTop sz="94660"/>
  </p:normalViewPr>
  <p:slideViewPr>
    <p:cSldViewPr>
      <p:cViewPr>
        <p:scale>
          <a:sx n="56" d="100"/>
          <a:sy n="56" d="100"/>
        </p:scale>
        <p:origin x="-2484" y="-117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CCBAE4-4F88-4E0D-A36E-B37F5CCF8A40}" type="datetimeFigureOut">
              <a:rPr lang="ru-RU" smtClean="0"/>
              <a:pPr/>
              <a:t>31.08.2020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FE0359-9AA9-4D27-B893-4344CD34067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FE0359-9AA9-4D27-B893-4344CD34067D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31.08.2020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31.08.2020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31.08.2020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31.08.2020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31.08.2020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31.08.2020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31.08.2020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31.08.2020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s://yadi.sk/i/ma4UF1n4b7zOFQ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611560" y="1397000"/>
          <a:ext cx="8208912" cy="28240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28458"/>
                <a:gridCol w="6880454"/>
              </a:tblGrid>
              <a:tr h="2824088">
                <a:tc>
                  <a:txBody>
                    <a:bodyPr/>
                    <a:lstStyle/>
                    <a:p>
                      <a:pPr algn="ctr"/>
                      <a:endParaRPr lang="ru-RU" sz="2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  <a:hlinkClick r:id="rId2" action="ppaction://hlinksldjump"/>
                        </a:rPr>
                        <a:t>Вопрос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0" lang="ru-RU" sz="2400" b="1" kern="1200" dirty="0" smtClean="0">
                        <a:solidFill>
                          <a:schemeClr val="lt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kumimoji="0" lang="ru-RU" sz="2400" b="1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3600" dirty="0" err="1" smtClean="0"/>
                        <a:t>Де</a:t>
                      </a:r>
                      <a:r>
                        <a:rPr lang="ru-RU" sz="3600" dirty="0" err="1" smtClean="0">
                          <a:latin typeface="Times New Roman"/>
                          <a:cs typeface="Times New Roman"/>
                        </a:rPr>
                        <a:t>́</a:t>
                      </a:r>
                      <a:r>
                        <a:rPr lang="ru-RU" sz="3600" dirty="0" err="1" smtClean="0"/>
                        <a:t>рево</a:t>
                      </a:r>
                      <a:r>
                        <a:rPr lang="ru-RU" sz="3600" dirty="0" smtClean="0"/>
                        <a:t> и </a:t>
                      </a:r>
                      <a:r>
                        <a:rPr lang="ru-RU" sz="3600" dirty="0" err="1" smtClean="0"/>
                        <a:t>древеси</a:t>
                      </a:r>
                      <a:r>
                        <a:rPr lang="ru-RU" sz="3600" dirty="0" err="1" smtClean="0">
                          <a:latin typeface="Times New Roman"/>
                          <a:cs typeface="Times New Roman"/>
                        </a:rPr>
                        <a:t>́</a:t>
                      </a:r>
                      <a:r>
                        <a:rPr lang="ru-RU" sz="3600" dirty="0" err="1" smtClean="0"/>
                        <a:t>на</a:t>
                      </a:r>
                      <a:r>
                        <a:rPr lang="ru-RU" sz="3600" dirty="0" smtClean="0"/>
                        <a:t>. </a:t>
                      </a:r>
                      <a:r>
                        <a:rPr lang="ru-RU" sz="3600" dirty="0" err="1" smtClean="0"/>
                        <a:t>Строе</a:t>
                      </a:r>
                      <a:r>
                        <a:rPr lang="ru-RU" sz="3600" dirty="0" err="1" smtClean="0">
                          <a:latin typeface="Times New Roman"/>
                          <a:cs typeface="Times New Roman"/>
                        </a:rPr>
                        <a:t>́</a:t>
                      </a:r>
                      <a:r>
                        <a:rPr lang="ru-RU" sz="3600" dirty="0" err="1" smtClean="0"/>
                        <a:t>ние</a:t>
                      </a:r>
                      <a:r>
                        <a:rPr lang="ru-RU" sz="3600" dirty="0" smtClean="0"/>
                        <a:t> </a:t>
                      </a:r>
                      <a:r>
                        <a:rPr lang="ru-RU" sz="3600" dirty="0" err="1" smtClean="0"/>
                        <a:t>де</a:t>
                      </a:r>
                      <a:r>
                        <a:rPr lang="ru-RU" sz="3600" dirty="0" err="1" smtClean="0">
                          <a:latin typeface="Times New Roman"/>
                          <a:cs typeface="Times New Roman"/>
                        </a:rPr>
                        <a:t>́</a:t>
                      </a:r>
                      <a:r>
                        <a:rPr lang="ru-RU" sz="3600" dirty="0" err="1" smtClean="0"/>
                        <a:t>рева</a:t>
                      </a:r>
                      <a:r>
                        <a:rPr lang="ru-RU" sz="3600" dirty="0" smtClean="0"/>
                        <a:t>. </a:t>
                      </a:r>
                      <a:r>
                        <a:rPr lang="ru-RU" sz="3600" dirty="0" err="1" smtClean="0"/>
                        <a:t>Основны</a:t>
                      </a:r>
                      <a:r>
                        <a:rPr lang="ru-RU" sz="3600" dirty="0" err="1" smtClean="0">
                          <a:latin typeface="Times New Roman"/>
                          <a:cs typeface="Times New Roman"/>
                        </a:rPr>
                        <a:t>́</a:t>
                      </a:r>
                      <a:r>
                        <a:rPr lang="ru-RU" sz="3600" dirty="0" err="1" smtClean="0"/>
                        <a:t>е</a:t>
                      </a:r>
                      <a:r>
                        <a:rPr lang="ru-RU" sz="3600" dirty="0" smtClean="0"/>
                        <a:t> </a:t>
                      </a:r>
                      <a:r>
                        <a:rPr lang="ru-RU" sz="3600" dirty="0" err="1" smtClean="0"/>
                        <a:t>разре</a:t>
                      </a:r>
                      <a:r>
                        <a:rPr lang="ru-RU" sz="3600" dirty="0" err="1" smtClean="0">
                          <a:latin typeface="Times New Roman"/>
                          <a:cs typeface="Times New Roman"/>
                        </a:rPr>
                        <a:t>́</a:t>
                      </a:r>
                      <a:r>
                        <a:rPr lang="ru-RU" sz="3600" dirty="0" err="1" smtClean="0"/>
                        <a:t>зы</a:t>
                      </a:r>
                      <a:r>
                        <a:rPr lang="ru-RU" sz="3600" dirty="0" smtClean="0"/>
                        <a:t> ствола</a:t>
                      </a:r>
                      <a:r>
                        <a:rPr lang="ru-RU" sz="3600" dirty="0" smtClean="0">
                          <a:latin typeface="Times New Roman"/>
                          <a:cs typeface="Times New Roman"/>
                        </a:rPr>
                        <a:t>́</a:t>
                      </a:r>
                      <a:r>
                        <a:rPr lang="ru-RU" sz="3600" dirty="0" smtClean="0"/>
                        <a:t> </a:t>
                      </a:r>
                      <a:r>
                        <a:rPr lang="ru-RU" sz="3600" dirty="0" err="1" smtClean="0"/>
                        <a:t>де</a:t>
                      </a:r>
                      <a:r>
                        <a:rPr lang="ru-RU" sz="3600" dirty="0" err="1" smtClean="0">
                          <a:latin typeface="Times New Roman"/>
                          <a:cs typeface="Times New Roman"/>
                        </a:rPr>
                        <a:t>́</a:t>
                      </a:r>
                      <a:r>
                        <a:rPr lang="ru-RU" sz="3600" dirty="0" err="1" smtClean="0"/>
                        <a:t>рева</a:t>
                      </a:r>
                      <a:r>
                        <a:rPr lang="ru-RU" sz="3600" dirty="0" smtClean="0"/>
                        <a:t>.</a:t>
                      </a:r>
                      <a:endParaRPr lang="ru-RU" sz="3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147248" cy="838200"/>
          </a:xfrm>
        </p:spPr>
        <p:txBody>
          <a:bodyPr>
            <a:normAutofit fontScale="90000"/>
          </a:bodyPr>
          <a:lstStyle/>
          <a:p>
            <a:r>
              <a:rPr lang="ru-RU" dirty="0" err="1" smtClean="0"/>
              <a:t>Де</a:t>
            </a:r>
            <a:r>
              <a:rPr lang="ru-RU" dirty="0" err="1" smtClean="0">
                <a:latin typeface="Times New Roman"/>
                <a:cs typeface="Times New Roman"/>
              </a:rPr>
              <a:t>́</a:t>
            </a:r>
            <a:r>
              <a:rPr lang="ru-RU" dirty="0" err="1" smtClean="0"/>
              <a:t>рево</a:t>
            </a:r>
            <a:r>
              <a:rPr lang="ru-RU" dirty="0" smtClean="0"/>
              <a:t> и </a:t>
            </a:r>
            <a:r>
              <a:rPr lang="ru-RU" dirty="0" err="1" smtClean="0"/>
              <a:t>древеси</a:t>
            </a:r>
            <a:r>
              <a:rPr lang="ru-RU" dirty="0" err="1" smtClean="0">
                <a:latin typeface="Times New Roman"/>
                <a:cs typeface="Times New Roman"/>
              </a:rPr>
              <a:t>́</a:t>
            </a:r>
            <a:r>
              <a:rPr lang="ru-RU" dirty="0" err="1" smtClean="0"/>
              <a:t>на</a:t>
            </a:r>
            <a:r>
              <a:rPr lang="ru-RU" dirty="0" smtClean="0"/>
              <a:t>. </a:t>
            </a:r>
            <a:r>
              <a:rPr lang="ru-RU" dirty="0" err="1" smtClean="0"/>
              <a:t>Строе</a:t>
            </a:r>
            <a:r>
              <a:rPr lang="ru-RU" dirty="0" err="1" smtClean="0">
                <a:latin typeface="Times New Roman"/>
                <a:cs typeface="Times New Roman"/>
              </a:rPr>
              <a:t>́</a:t>
            </a:r>
            <a:r>
              <a:rPr lang="ru-RU" dirty="0" err="1" smtClean="0"/>
              <a:t>ние</a:t>
            </a:r>
            <a:r>
              <a:rPr lang="ru-RU" dirty="0" smtClean="0"/>
              <a:t> </a:t>
            </a:r>
            <a:r>
              <a:rPr lang="ru-RU" dirty="0" err="1" smtClean="0"/>
              <a:t>де</a:t>
            </a:r>
            <a:r>
              <a:rPr lang="ru-RU" dirty="0" err="1" smtClean="0">
                <a:latin typeface="Times New Roman"/>
                <a:cs typeface="Times New Roman"/>
              </a:rPr>
              <a:t>́</a:t>
            </a:r>
            <a:r>
              <a:rPr lang="ru-RU" dirty="0" err="1" smtClean="0"/>
              <a:t>рева</a:t>
            </a:r>
            <a:r>
              <a:rPr lang="ru-RU" dirty="0" smtClean="0"/>
              <a:t>. </a:t>
            </a:r>
            <a:r>
              <a:rPr lang="ru-RU" dirty="0" err="1" smtClean="0"/>
              <a:t>основны</a:t>
            </a:r>
            <a:r>
              <a:rPr lang="ru-RU" dirty="0" err="1" smtClean="0">
                <a:latin typeface="Times New Roman"/>
                <a:cs typeface="Times New Roman"/>
              </a:rPr>
              <a:t>́</a:t>
            </a:r>
            <a:r>
              <a:rPr lang="ru-RU" dirty="0" err="1" smtClean="0"/>
              <a:t>е</a:t>
            </a:r>
            <a:r>
              <a:rPr lang="ru-RU" dirty="0" smtClean="0"/>
              <a:t> </a:t>
            </a:r>
            <a:r>
              <a:rPr lang="ru-RU" dirty="0" err="1" smtClean="0"/>
              <a:t>разре</a:t>
            </a:r>
            <a:r>
              <a:rPr lang="ru-RU" dirty="0" err="1" smtClean="0">
                <a:latin typeface="Times New Roman"/>
                <a:cs typeface="Times New Roman"/>
              </a:rPr>
              <a:t>́</a:t>
            </a:r>
            <a:r>
              <a:rPr lang="ru-RU" dirty="0" err="1" smtClean="0"/>
              <a:t>зы</a:t>
            </a:r>
            <a:r>
              <a:rPr lang="ru-RU" dirty="0" smtClean="0"/>
              <a:t> ствола</a:t>
            </a:r>
            <a:r>
              <a:rPr lang="ru-RU" dirty="0" smtClean="0">
                <a:latin typeface="Times New Roman"/>
                <a:cs typeface="Times New Roman"/>
              </a:rPr>
              <a:t>́</a:t>
            </a:r>
            <a:r>
              <a:rPr lang="ru-RU" dirty="0" smtClean="0"/>
              <a:t> </a:t>
            </a:r>
            <a:r>
              <a:rPr lang="ru-RU" dirty="0" err="1" smtClean="0"/>
              <a:t>де</a:t>
            </a:r>
            <a:r>
              <a:rPr lang="ru-RU" dirty="0" err="1" smtClean="0">
                <a:latin typeface="Times New Roman"/>
                <a:cs typeface="Times New Roman"/>
              </a:rPr>
              <a:t>́</a:t>
            </a:r>
            <a:r>
              <a:rPr lang="ru-RU" dirty="0" err="1" smtClean="0"/>
              <a:t>рева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4539133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sz="3600" b="1" dirty="0" err="1" smtClean="0">
                <a:latin typeface="Times New Roman" pitchFamily="18" charset="0"/>
                <a:cs typeface="Times New Roman" pitchFamily="18" charset="0"/>
                <a:hlinkClick r:id="rId2" action="ppaction://hlinksldjump"/>
              </a:rPr>
              <a:t>Ча</a:t>
            </a:r>
            <a:r>
              <a:rPr lang="ru-RU" sz="3600" b="1" dirty="0" err="1" smtClean="0">
                <a:latin typeface="Times New Roman"/>
                <a:cs typeface="Times New Roman"/>
                <a:hlinkClick r:id="rId2" action="ppaction://hlinksldjump"/>
              </a:rPr>
              <a:t>́</a:t>
            </a:r>
            <a:r>
              <a:rPr lang="ru-RU" sz="3600" b="1" dirty="0" err="1" smtClean="0">
                <a:latin typeface="Times New Roman" pitchFamily="18" charset="0"/>
                <a:cs typeface="Times New Roman" pitchFamily="18" charset="0"/>
                <a:hlinkClick r:id="rId2" action="ppaction://hlinksldjump"/>
              </a:rPr>
              <a:t>сти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  <a:hlinkClick r:id="rId2" action="ppaction://hlinksldjump"/>
              </a:rPr>
              <a:t> </a:t>
            </a:r>
            <a:r>
              <a:rPr lang="ru-RU" sz="3600" b="1" dirty="0" err="1" smtClean="0">
                <a:latin typeface="Times New Roman" pitchFamily="18" charset="0"/>
                <a:cs typeface="Times New Roman" pitchFamily="18" charset="0"/>
                <a:hlinkClick r:id="rId2" action="ppaction://hlinksldjump"/>
              </a:rPr>
              <a:t>расту</a:t>
            </a:r>
            <a:r>
              <a:rPr lang="ru-RU" sz="3600" b="1" dirty="0" err="1" smtClean="0">
                <a:latin typeface="Times New Roman"/>
                <a:cs typeface="Times New Roman"/>
                <a:hlinkClick r:id="rId2" action="ppaction://hlinksldjump"/>
              </a:rPr>
              <a:t>́</a:t>
            </a:r>
            <a:r>
              <a:rPr lang="ru-RU" sz="3600" b="1" dirty="0" err="1" smtClean="0">
                <a:latin typeface="Times New Roman" pitchFamily="18" charset="0"/>
                <a:cs typeface="Times New Roman" pitchFamily="18" charset="0"/>
                <a:hlinkClick r:id="rId2" action="ppaction://hlinksldjump"/>
              </a:rPr>
              <a:t>щего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  <a:hlinkClick r:id="rId2" action="ppaction://hlinksldjump"/>
              </a:rPr>
              <a:t> </a:t>
            </a:r>
            <a:r>
              <a:rPr lang="ru-RU" sz="3600" b="1" dirty="0" err="1" smtClean="0">
                <a:latin typeface="Times New Roman" pitchFamily="18" charset="0"/>
                <a:cs typeface="Times New Roman" pitchFamily="18" charset="0"/>
                <a:hlinkClick r:id="rId2" action="ppaction://hlinksldjump"/>
              </a:rPr>
              <a:t>де</a:t>
            </a:r>
            <a:r>
              <a:rPr lang="ru-RU" sz="3600" b="1" dirty="0" err="1" smtClean="0">
                <a:latin typeface="Times New Roman"/>
                <a:cs typeface="Times New Roman"/>
                <a:hlinkClick r:id="rId2" action="ppaction://hlinksldjump"/>
              </a:rPr>
              <a:t>́</a:t>
            </a:r>
            <a:r>
              <a:rPr lang="ru-RU" sz="3600" b="1" dirty="0" err="1" smtClean="0">
                <a:latin typeface="Times New Roman" pitchFamily="18" charset="0"/>
                <a:cs typeface="Times New Roman" pitchFamily="18" charset="0"/>
                <a:hlinkClick r:id="rId2" action="ppaction://hlinksldjump"/>
              </a:rPr>
              <a:t>рева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  <a:hlinkClick r:id="rId2" action="ppaction://hlinksldjump"/>
              </a:rPr>
              <a:t>.</a:t>
            </a:r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3600" b="1" i="1" dirty="0" smtClean="0"/>
              <a:t> </a:t>
            </a:r>
            <a:r>
              <a:rPr lang="ru-RU" sz="3600" b="1" i="1" dirty="0" err="1" smtClean="0"/>
              <a:t>Де</a:t>
            </a:r>
            <a:r>
              <a:rPr lang="ru-RU" sz="3600" b="1" i="1" dirty="0" err="1" smtClean="0">
                <a:latin typeface="Times New Roman"/>
                <a:cs typeface="Times New Roman"/>
              </a:rPr>
              <a:t>́</a:t>
            </a:r>
            <a:r>
              <a:rPr lang="ru-RU" sz="3600" b="1" i="1" dirty="0" err="1" smtClean="0"/>
              <a:t>рево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состои</a:t>
            </a:r>
            <a:r>
              <a:rPr lang="ru-RU" sz="3600" dirty="0" err="1" smtClean="0">
                <a:latin typeface="Times New Roman"/>
                <a:cs typeface="Times New Roman"/>
              </a:rPr>
              <a:t>́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из </a:t>
            </a:r>
            <a:r>
              <a:rPr lang="ru-RU" sz="3600" b="1" i="1" dirty="0" err="1" smtClean="0">
                <a:latin typeface="Times New Roman" pitchFamily="18" charset="0"/>
                <a:cs typeface="Times New Roman" pitchFamily="18" charset="0"/>
                <a:hlinkClick r:id="rId2" action="ppaction://hlinksldjump"/>
              </a:rPr>
              <a:t>кро</a:t>
            </a:r>
            <a:r>
              <a:rPr lang="ru-RU" sz="3600" b="1" i="1" dirty="0" err="1" smtClean="0">
                <a:latin typeface="Times New Roman"/>
                <a:cs typeface="Times New Roman"/>
                <a:hlinkClick r:id="rId2" action="ppaction://hlinksldjump"/>
              </a:rPr>
              <a:t>́</a:t>
            </a:r>
            <a:r>
              <a:rPr lang="ru-RU" sz="3600" b="1" i="1" dirty="0" err="1" smtClean="0">
                <a:latin typeface="Times New Roman" pitchFamily="18" charset="0"/>
                <a:cs typeface="Times New Roman" pitchFamily="18" charset="0"/>
                <a:hlinkClick r:id="rId2" action="ppaction://hlinksldjump"/>
              </a:rPr>
              <a:t>ны</a:t>
            </a:r>
            <a:r>
              <a:rPr lang="ru-RU" sz="3600" b="1" i="1" dirty="0" smtClean="0">
                <a:latin typeface="Times New Roman" pitchFamily="18" charset="0"/>
                <a:cs typeface="Times New Roman" pitchFamily="18" charset="0"/>
                <a:hlinkClick r:id="rId2" action="ppaction://hlinksldjump"/>
              </a:rPr>
              <a:t>, ствола</a:t>
            </a:r>
            <a:r>
              <a:rPr lang="ru-RU" sz="3600" b="1" i="1" dirty="0" smtClean="0">
                <a:latin typeface="Times New Roman"/>
                <a:cs typeface="Times New Roman"/>
                <a:hlinkClick r:id="rId2" action="ppaction://hlinksldjump"/>
              </a:rPr>
              <a:t>́</a:t>
            </a:r>
            <a:r>
              <a:rPr lang="ru-RU" sz="3600" b="1" i="1" dirty="0" smtClean="0">
                <a:latin typeface="Times New Roman" pitchFamily="18" charset="0"/>
                <a:cs typeface="Times New Roman" pitchFamily="18" charset="0"/>
                <a:hlinkClick r:id="rId2" action="ppaction://hlinksldjump"/>
              </a:rPr>
              <a:t> и </a:t>
            </a:r>
            <a:r>
              <a:rPr lang="ru-RU" sz="3600" b="1" i="1" dirty="0" err="1" smtClean="0">
                <a:latin typeface="Times New Roman" pitchFamily="18" charset="0"/>
                <a:cs typeface="Times New Roman" pitchFamily="18" charset="0"/>
                <a:hlinkClick r:id="rId2" action="ppaction://hlinksldjump"/>
              </a:rPr>
              <a:t>корне</a:t>
            </a:r>
            <a:r>
              <a:rPr lang="ru-RU" sz="3600" b="1" i="1" dirty="0" err="1" smtClean="0">
                <a:latin typeface="Times New Roman"/>
                <a:cs typeface="Times New Roman"/>
                <a:hlinkClick r:id="rId2" action="ppaction://hlinksldjump"/>
              </a:rPr>
              <a:t>́</a:t>
            </a:r>
            <a:r>
              <a:rPr lang="ru-RU" sz="3600" b="1" i="1" dirty="0" err="1" smtClean="0">
                <a:latin typeface="Times New Roman" pitchFamily="18" charset="0"/>
                <a:cs typeface="Times New Roman" pitchFamily="18" charset="0"/>
                <a:hlinkClick r:id="rId2" action="ppaction://hlinksldjump"/>
              </a:rPr>
              <a:t>й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Font typeface="Wingdings" pitchFamily="2" charset="2"/>
              <a:buChar char="q"/>
            </a:pPr>
            <a:r>
              <a:rPr lang="ru-RU" sz="3600" i="1" dirty="0" err="1" smtClean="0"/>
              <a:t>Де</a:t>
            </a:r>
            <a:r>
              <a:rPr lang="ru-RU" sz="3600" i="1" dirty="0" err="1" smtClean="0">
                <a:latin typeface="Times New Roman"/>
                <a:cs typeface="Times New Roman"/>
              </a:rPr>
              <a:t>́</a:t>
            </a:r>
            <a:r>
              <a:rPr lang="ru-RU" sz="3600" i="1" dirty="0" err="1" smtClean="0"/>
              <a:t>рево</a:t>
            </a:r>
            <a:r>
              <a:rPr lang="ru-RU" sz="3600" i="1" dirty="0" smtClean="0"/>
              <a:t> </a:t>
            </a:r>
            <a:r>
              <a:rPr lang="ru-RU" sz="3600" i="1" dirty="0" err="1" smtClean="0"/>
              <a:t>представля</a:t>
            </a:r>
            <a:r>
              <a:rPr lang="ru-RU" sz="3600" i="1" dirty="0" err="1" smtClean="0">
                <a:latin typeface="Times New Roman"/>
                <a:cs typeface="Times New Roman"/>
              </a:rPr>
              <a:t>́</a:t>
            </a:r>
            <a:r>
              <a:rPr lang="ru-RU" sz="3600" i="1" dirty="0" err="1" smtClean="0"/>
              <a:t>ет</a:t>
            </a:r>
            <a:r>
              <a:rPr lang="ru-RU" sz="3600" i="1" dirty="0" smtClean="0"/>
              <a:t> </a:t>
            </a:r>
            <a:r>
              <a:rPr lang="ru-RU" sz="3600" i="1" dirty="0" err="1" smtClean="0"/>
              <a:t>собо</a:t>
            </a:r>
            <a:r>
              <a:rPr lang="ru-RU" sz="3600" i="1" dirty="0" err="1" smtClean="0">
                <a:latin typeface="Times New Roman"/>
                <a:cs typeface="Times New Roman"/>
              </a:rPr>
              <a:t>́</a:t>
            </a:r>
            <a:r>
              <a:rPr lang="ru-RU" sz="3600" i="1" dirty="0" err="1" smtClean="0"/>
              <a:t>й</a:t>
            </a:r>
            <a:r>
              <a:rPr lang="ru-RU" sz="3600" i="1" dirty="0" smtClean="0"/>
              <a:t> </a:t>
            </a:r>
            <a:r>
              <a:rPr lang="ru-RU" sz="3600" i="1" dirty="0" err="1" smtClean="0"/>
              <a:t>расте</a:t>
            </a:r>
            <a:r>
              <a:rPr lang="ru-RU" sz="3600" i="1" dirty="0" err="1" smtClean="0">
                <a:latin typeface="Times New Roman"/>
                <a:cs typeface="Times New Roman"/>
              </a:rPr>
              <a:t>́</a:t>
            </a:r>
            <a:r>
              <a:rPr lang="ru-RU" sz="3600" i="1" dirty="0" err="1" smtClean="0"/>
              <a:t>ние</a:t>
            </a:r>
            <a:r>
              <a:rPr lang="ru-RU" sz="3600" dirty="0" smtClean="0"/>
              <a:t>, а </a:t>
            </a:r>
            <a:r>
              <a:rPr lang="ru-RU" sz="3600" b="1" i="1" dirty="0" err="1" smtClean="0"/>
              <a:t>древеси</a:t>
            </a:r>
            <a:r>
              <a:rPr lang="ru-RU" sz="3600" b="1" i="1" dirty="0" err="1" smtClean="0">
                <a:latin typeface="Times New Roman"/>
                <a:cs typeface="Times New Roman"/>
              </a:rPr>
              <a:t>́</a:t>
            </a:r>
            <a:r>
              <a:rPr lang="ru-RU" sz="3600" b="1" i="1" dirty="0" err="1" smtClean="0"/>
              <a:t>на</a:t>
            </a:r>
            <a:r>
              <a:rPr lang="ru-RU" sz="3600" b="1" i="1" dirty="0" smtClean="0"/>
              <a:t> </a:t>
            </a:r>
            <a:r>
              <a:rPr lang="ru-RU" sz="3600" dirty="0" smtClean="0"/>
              <a:t>— </a:t>
            </a:r>
            <a:r>
              <a:rPr lang="ru-RU" sz="3600" i="1" dirty="0" err="1" smtClean="0"/>
              <a:t>материа</a:t>
            </a:r>
            <a:r>
              <a:rPr lang="ru-RU" sz="3600" i="1" dirty="0" err="1" smtClean="0">
                <a:latin typeface="Times New Roman"/>
                <a:cs typeface="Times New Roman"/>
              </a:rPr>
              <a:t>́</a:t>
            </a:r>
            <a:r>
              <a:rPr lang="ru-RU" sz="3600" i="1" dirty="0" err="1" smtClean="0"/>
              <a:t>л,кото</a:t>
            </a:r>
            <a:r>
              <a:rPr lang="ru-RU" sz="3600" i="1" dirty="0" err="1" smtClean="0">
                <a:latin typeface="Times New Roman"/>
                <a:cs typeface="Times New Roman"/>
              </a:rPr>
              <a:t>́</a:t>
            </a:r>
            <a:r>
              <a:rPr lang="ru-RU" sz="3600" i="1" dirty="0" err="1" smtClean="0"/>
              <a:t>рый</a:t>
            </a:r>
            <a:r>
              <a:rPr lang="ru-RU" sz="3600" i="1" dirty="0" smtClean="0"/>
              <a:t> </a:t>
            </a:r>
            <a:r>
              <a:rPr lang="ru-RU" sz="3600" dirty="0" err="1" smtClean="0"/>
              <a:t>получа</a:t>
            </a:r>
            <a:r>
              <a:rPr lang="ru-RU" sz="3600" dirty="0" err="1" smtClean="0">
                <a:latin typeface="Times New Roman"/>
                <a:cs typeface="Times New Roman"/>
              </a:rPr>
              <a:t>́</a:t>
            </a:r>
            <a:r>
              <a:rPr lang="ru-RU" sz="3600" dirty="0" err="1" smtClean="0"/>
              <a:t>ется</a:t>
            </a:r>
            <a:r>
              <a:rPr lang="ru-RU" sz="3600" dirty="0" smtClean="0"/>
              <a:t> из </a:t>
            </a:r>
            <a:r>
              <a:rPr lang="ru-RU" sz="3600" dirty="0" err="1" smtClean="0"/>
              <a:t>стволо</a:t>
            </a:r>
            <a:r>
              <a:rPr lang="ru-RU" sz="3600" dirty="0" err="1" smtClean="0">
                <a:latin typeface="Times New Roman"/>
                <a:cs typeface="Times New Roman"/>
              </a:rPr>
              <a:t>́</a:t>
            </a:r>
            <a:r>
              <a:rPr lang="ru-RU" sz="3600" dirty="0" err="1" smtClean="0"/>
              <a:t>в</a:t>
            </a:r>
            <a:r>
              <a:rPr lang="ru-RU" sz="3600" dirty="0" smtClean="0"/>
              <a:t> </a:t>
            </a:r>
            <a:r>
              <a:rPr lang="ru-RU" sz="3600" dirty="0" err="1" smtClean="0"/>
              <a:t>дере</a:t>
            </a:r>
            <a:r>
              <a:rPr lang="ru-RU" sz="3600" dirty="0" err="1" smtClean="0">
                <a:latin typeface="Times New Roman"/>
                <a:cs typeface="Times New Roman"/>
              </a:rPr>
              <a:t>́</a:t>
            </a:r>
            <a:r>
              <a:rPr lang="ru-RU" sz="3600" dirty="0" err="1" smtClean="0"/>
              <a:t>вьев</a:t>
            </a:r>
            <a:r>
              <a:rPr lang="ru-RU" sz="3600" dirty="0" smtClean="0"/>
              <a:t> при </a:t>
            </a:r>
            <a:r>
              <a:rPr lang="ru-RU" sz="3600" dirty="0" err="1" smtClean="0"/>
              <a:t>распи</a:t>
            </a:r>
            <a:r>
              <a:rPr lang="ru-RU" sz="3600" dirty="0" err="1" smtClean="0">
                <a:latin typeface="Times New Roman"/>
                <a:cs typeface="Times New Roman"/>
              </a:rPr>
              <a:t>́</a:t>
            </a:r>
            <a:r>
              <a:rPr lang="ru-RU" sz="3600" dirty="0" err="1" smtClean="0"/>
              <a:t>ливании</a:t>
            </a:r>
            <a:r>
              <a:rPr lang="ru-RU" sz="3600" dirty="0" smtClean="0"/>
              <a:t> их на </a:t>
            </a:r>
            <a:r>
              <a:rPr lang="ru-RU" sz="3600" dirty="0" err="1" smtClean="0"/>
              <a:t>ча</a:t>
            </a:r>
            <a:r>
              <a:rPr lang="ru-RU" sz="3600" dirty="0" err="1" smtClean="0">
                <a:latin typeface="Times New Roman"/>
                <a:cs typeface="Times New Roman"/>
              </a:rPr>
              <a:t>́</a:t>
            </a:r>
            <a:r>
              <a:rPr lang="ru-RU" sz="3600" dirty="0" err="1" smtClean="0"/>
              <a:t>сти</a:t>
            </a:r>
            <a:r>
              <a:rPr lang="ru-RU" sz="3600" dirty="0" smtClean="0"/>
              <a:t>.</a:t>
            </a:r>
          </a:p>
          <a:p>
            <a:pPr>
              <a:buFont typeface="Wingdings" pitchFamily="2" charset="2"/>
              <a:buChar char="q"/>
            </a:pPr>
            <a:r>
              <a:rPr lang="ru-RU" sz="3600" dirty="0" err="1" smtClean="0"/>
              <a:t>Древеси</a:t>
            </a:r>
            <a:r>
              <a:rPr lang="ru-RU" sz="3600" dirty="0" err="1" smtClean="0">
                <a:latin typeface="Times New Roman"/>
                <a:cs typeface="Times New Roman"/>
              </a:rPr>
              <a:t>́</a:t>
            </a:r>
            <a:r>
              <a:rPr lang="ru-RU" sz="3600" dirty="0" err="1" smtClean="0"/>
              <a:t>ну</a:t>
            </a:r>
            <a:r>
              <a:rPr lang="ru-RU" sz="3600" dirty="0" smtClean="0"/>
              <a:t> </a:t>
            </a:r>
            <a:r>
              <a:rPr lang="ru-RU" sz="3600" dirty="0" err="1" smtClean="0"/>
              <a:t>испо</a:t>
            </a:r>
            <a:r>
              <a:rPr lang="ru-RU" sz="3600" dirty="0" err="1" smtClean="0">
                <a:latin typeface="Times New Roman"/>
                <a:cs typeface="Times New Roman"/>
              </a:rPr>
              <a:t>́</a:t>
            </a:r>
            <a:r>
              <a:rPr lang="ru-RU" sz="3600" dirty="0" err="1" smtClean="0"/>
              <a:t>льзуют</a:t>
            </a:r>
            <a:r>
              <a:rPr lang="ru-RU" sz="3600" dirty="0" smtClean="0"/>
              <a:t> в </a:t>
            </a:r>
            <a:r>
              <a:rPr lang="ru-RU" sz="3600" dirty="0" err="1" smtClean="0"/>
              <a:t>ка</a:t>
            </a:r>
            <a:r>
              <a:rPr lang="ru-RU" sz="3600" dirty="0" err="1" smtClean="0">
                <a:latin typeface="Times New Roman"/>
                <a:cs typeface="Times New Roman"/>
              </a:rPr>
              <a:t>́</a:t>
            </a:r>
            <a:r>
              <a:rPr lang="ru-RU" sz="3600" dirty="0" err="1" smtClean="0"/>
              <a:t>честве</a:t>
            </a:r>
            <a:r>
              <a:rPr lang="ru-RU" sz="3600" dirty="0" smtClean="0"/>
              <a:t> </a:t>
            </a:r>
            <a:r>
              <a:rPr lang="ru-RU" sz="3600" dirty="0" err="1" smtClean="0"/>
              <a:t>материа</a:t>
            </a:r>
            <a:r>
              <a:rPr lang="ru-RU" sz="3600" dirty="0" err="1" smtClean="0">
                <a:latin typeface="Times New Roman"/>
                <a:cs typeface="Times New Roman"/>
              </a:rPr>
              <a:t>́</a:t>
            </a:r>
            <a:r>
              <a:rPr lang="ru-RU" sz="3600" dirty="0" err="1" smtClean="0"/>
              <a:t>ла</a:t>
            </a:r>
            <a:r>
              <a:rPr lang="ru-RU" sz="3600" dirty="0" smtClean="0"/>
              <a:t> для </a:t>
            </a:r>
            <a:r>
              <a:rPr lang="ru-RU" sz="3600" dirty="0" err="1" smtClean="0"/>
              <a:t>изготовле</a:t>
            </a:r>
            <a:r>
              <a:rPr lang="ru-RU" sz="3600" dirty="0" err="1" smtClean="0">
                <a:latin typeface="Times New Roman"/>
                <a:cs typeface="Times New Roman"/>
              </a:rPr>
              <a:t>́</a:t>
            </a:r>
            <a:r>
              <a:rPr lang="ru-RU" sz="3600" dirty="0" err="1" smtClean="0"/>
              <a:t>ния</a:t>
            </a:r>
            <a:r>
              <a:rPr lang="ru-RU" sz="3600" dirty="0" smtClean="0"/>
              <a:t> </a:t>
            </a:r>
            <a:r>
              <a:rPr lang="ru-RU" sz="3600" dirty="0" err="1" smtClean="0"/>
              <a:t>разли</a:t>
            </a:r>
            <a:r>
              <a:rPr lang="ru-RU" sz="3600" dirty="0" err="1" smtClean="0">
                <a:latin typeface="Times New Roman"/>
                <a:cs typeface="Times New Roman"/>
              </a:rPr>
              <a:t>́</a:t>
            </a:r>
            <a:r>
              <a:rPr lang="ru-RU" sz="3600" dirty="0" err="1" smtClean="0"/>
              <a:t>чных</a:t>
            </a:r>
            <a:r>
              <a:rPr lang="ru-RU" sz="3600" dirty="0" smtClean="0"/>
              <a:t> </a:t>
            </a:r>
            <a:r>
              <a:rPr lang="ru-RU" sz="3600" dirty="0" err="1" smtClean="0"/>
              <a:t>изде</a:t>
            </a:r>
            <a:r>
              <a:rPr lang="ru-RU" sz="3600" dirty="0" err="1" smtClean="0">
                <a:latin typeface="Times New Roman"/>
                <a:cs typeface="Times New Roman"/>
              </a:rPr>
              <a:t>́</a:t>
            </a:r>
            <a:r>
              <a:rPr lang="ru-RU" sz="3600" dirty="0" err="1" smtClean="0"/>
              <a:t>лий</a:t>
            </a:r>
            <a:r>
              <a:rPr lang="ru-RU" sz="3600" dirty="0" smtClean="0"/>
              <a:t>.</a:t>
            </a:r>
          </a:p>
          <a:p>
            <a:pPr algn="just">
              <a:buNone/>
            </a:pP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im0-tub-ru.yandex.net/i?id=4b95f1d6e7d6ce1b3403db8f11572163-l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4077072"/>
            <a:ext cx="3631332" cy="2420888"/>
          </a:xfrm>
          <a:prstGeom prst="rect">
            <a:avLst/>
          </a:prstGeom>
          <a:noFill/>
        </p:spPr>
      </p:pic>
      <p:pic>
        <p:nvPicPr>
          <p:cNvPr id="1026" name="Picture 2" descr="https://ds04.infourok.ru/uploads/ex/0c6f/001a4b2e-42f152df/img9.jpg"/>
          <p:cNvPicPr>
            <a:picLocks noChangeAspect="1" noChangeArrowheads="1"/>
          </p:cNvPicPr>
          <p:nvPr/>
        </p:nvPicPr>
        <p:blipFill>
          <a:blip r:embed="rId3" cstate="print"/>
          <a:srcRect l="8220" t="1218" r="5017" b="5017"/>
          <a:stretch>
            <a:fillRect/>
          </a:stretch>
        </p:blipFill>
        <p:spPr bwMode="auto">
          <a:xfrm>
            <a:off x="3347864" y="260648"/>
            <a:ext cx="5330463" cy="432048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4139952" y="5301208"/>
            <a:ext cx="2448272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Древесина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 flipV="1">
            <a:off x="5796136" y="5301208"/>
            <a:ext cx="144016" cy="216024"/>
          </a:xfrm>
          <a:prstGeom prst="line">
            <a:avLst/>
          </a:prstGeom>
          <a:ln w="1905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Стрелка вправо 13"/>
          <p:cNvSpPr/>
          <p:nvPr/>
        </p:nvSpPr>
        <p:spPr>
          <a:xfrm rot="10800000">
            <a:off x="3563888" y="5589240"/>
            <a:ext cx="576064" cy="288032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>
                <a:hlinkClick r:id="rId2"/>
              </a:rPr>
              <a:t>Основны</a:t>
            </a:r>
            <a:r>
              <a:rPr lang="ru-RU" dirty="0" err="1" smtClean="0">
                <a:latin typeface="Times New Roman"/>
                <a:cs typeface="Times New Roman"/>
                <a:hlinkClick r:id="rId2"/>
              </a:rPr>
              <a:t>́</a:t>
            </a:r>
            <a:r>
              <a:rPr lang="ru-RU" dirty="0" err="1" smtClean="0">
                <a:hlinkClick r:id="rId2"/>
              </a:rPr>
              <a:t>е</a:t>
            </a:r>
            <a:r>
              <a:rPr lang="ru-RU" dirty="0" smtClean="0">
                <a:hlinkClick r:id="rId2"/>
              </a:rPr>
              <a:t> </a:t>
            </a:r>
            <a:r>
              <a:rPr lang="ru-RU" dirty="0" err="1" smtClean="0">
                <a:hlinkClick r:id="rId2"/>
              </a:rPr>
              <a:t>разре</a:t>
            </a:r>
            <a:r>
              <a:rPr lang="ru-RU" dirty="0" err="1" smtClean="0">
                <a:latin typeface="Times New Roman"/>
                <a:cs typeface="Times New Roman"/>
                <a:hlinkClick r:id="rId2"/>
              </a:rPr>
              <a:t>́</a:t>
            </a:r>
            <a:r>
              <a:rPr lang="ru-RU" dirty="0" err="1" smtClean="0">
                <a:hlinkClick r:id="rId2"/>
              </a:rPr>
              <a:t>зы</a:t>
            </a:r>
            <a:r>
              <a:rPr lang="ru-RU" dirty="0" smtClean="0">
                <a:hlinkClick r:id="rId2"/>
              </a:rPr>
              <a:t> ствола</a:t>
            </a:r>
            <a:r>
              <a:rPr lang="ru-RU" dirty="0" smtClean="0">
                <a:latin typeface="Times New Roman"/>
                <a:cs typeface="Times New Roman"/>
                <a:hlinkClick r:id="rId2"/>
              </a:rPr>
              <a:t>́</a:t>
            </a:r>
            <a:r>
              <a:rPr lang="ru-RU" dirty="0" smtClean="0">
                <a:hlinkClick r:id="rId2"/>
              </a:rPr>
              <a:t> </a:t>
            </a:r>
            <a:r>
              <a:rPr lang="ru-RU" dirty="0" err="1" smtClean="0">
                <a:hlinkClick r:id="rId2"/>
              </a:rPr>
              <a:t>де</a:t>
            </a:r>
            <a:r>
              <a:rPr lang="ru-RU" dirty="0" err="1" smtClean="0">
                <a:latin typeface="Times New Roman"/>
                <a:cs typeface="Times New Roman"/>
                <a:hlinkClick r:id="rId2"/>
              </a:rPr>
              <a:t>́</a:t>
            </a:r>
            <a:r>
              <a:rPr lang="ru-RU" dirty="0" err="1" smtClean="0">
                <a:hlinkClick r:id="rId2"/>
              </a:rPr>
              <a:t>рева</a:t>
            </a:r>
            <a:r>
              <a:rPr lang="ru-RU" dirty="0" smtClean="0">
                <a:hlinkClick r:id="rId2"/>
              </a:rPr>
              <a:t>:</a:t>
            </a:r>
            <a:endParaRPr lang="ru-RU" dirty="0"/>
          </a:p>
        </p:txBody>
      </p:sp>
      <p:pic>
        <p:nvPicPr>
          <p:cNvPr id="4" name="Рисунок 3" descr="2020-04-06_00-46-34.png"/>
          <p:cNvPicPr>
            <a:picLocks noChangeAspect="1"/>
          </p:cNvPicPr>
          <p:nvPr/>
        </p:nvPicPr>
        <p:blipFill>
          <a:blip r:embed="rId3" cstate="print"/>
          <a:srcRect l="9524" t="2467"/>
          <a:stretch>
            <a:fillRect/>
          </a:stretch>
        </p:blipFill>
        <p:spPr>
          <a:xfrm>
            <a:off x="2555776" y="1268760"/>
            <a:ext cx="4464496" cy="537321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87824" y="476672"/>
            <a:ext cx="2755032" cy="838200"/>
          </a:xfrm>
        </p:spPr>
        <p:txBody>
          <a:bodyPr/>
          <a:lstStyle/>
          <a:p>
            <a:r>
              <a:rPr lang="ru-RU" dirty="0" err="1" smtClean="0"/>
              <a:t>Прове</a:t>
            </a:r>
            <a:r>
              <a:rPr lang="ru-RU" dirty="0" err="1" smtClean="0">
                <a:latin typeface="Times New Roman"/>
                <a:cs typeface="Times New Roman"/>
              </a:rPr>
              <a:t>́</a:t>
            </a:r>
            <a:r>
              <a:rPr lang="ru-RU" dirty="0" err="1" smtClean="0"/>
              <a:t>рим</a:t>
            </a:r>
            <a:r>
              <a:rPr lang="ru-RU" dirty="0" smtClean="0"/>
              <a:t>:</a:t>
            </a:r>
            <a:endParaRPr lang="ru-RU" dirty="0"/>
          </a:p>
        </p:txBody>
      </p:sp>
      <p:pic>
        <p:nvPicPr>
          <p:cNvPr id="4" name="Содержимое 3" descr="2020-04-06_00-46-34.pn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 l="8569" b="27410"/>
          <a:stretch>
            <a:fillRect/>
          </a:stretch>
        </p:blipFill>
        <p:spPr>
          <a:xfrm>
            <a:off x="251520" y="1484784"/>
            <a:ext cx="4464496" cy="518457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5004048" y="1484787"/>
          <a:ext cx="3744416" cy="51731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53787"/>
                <a:gridCol w="653787"/>
                <a:gridCol w="2436842"/>
              </a:tblGrid>
              <a:tr h="709793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b="1" dirty="0" smtClean="0"/>
                        <a:t>А)</a:t>
                      </a:r>
                      <a:r>
                        <a:rPr lang="ru-RU" b="1" baseline="0" dirty="0" smtClean="0"/>
                        <a:t> ЛУБ</a:t>
                      </a:r>
                      <a:endParaRPr lang="ru-RU" b="1" dirty="0"/>
                    </a:p>
                  </a:txBody>
                  <a:tcPr anchor="ctr"/>
                </a:tc>
              </a:tr>
              <a:tr h="709793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b="1" dirty="0" smtClean="0"/>
                        <a:t>Б)  ЯДРО</a:t>
                      </a:r>
                      <a:r>
                        <a:rPr lang="ru-RU" b="1" dirty="0" smtClean="0">
                          <a:latin typeface="Times New Roman"/>
                          <a:cs typeface="Times New Roman"/>
                        </a:rPr>
                        <a:t>́</a:t>
                      </a:r>
                      <a:endParaRPr lang="ru-RU" b="1" dirty="0"/>
                    </a:p>
                  </a:txBody>
                  <a:tcPr anchor="ctr"/>
                </a:tc>
              </a:tr>
              <a:tr h="709793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b="1" dirty="0" smtClean="0"/>
                        <a:t>В)  ЗА</a:t>
                      </a:r>
                      <a:r>
                        <a:rPr lang="ru-RU" b="1" dirty="0" smtClean="0">
                          <a:latin typeface="Times New Roman"/>
                          <a:cs typeface="Times New Roman"/>
                        </a:rPr>
                        <a:t>́</a:t>
                      </a:r>
                      <a:r>
                        <a:rPr lang="ru-RU" b="1" dirty="0" smtClean="0"/>
                        <a:t>БОЛОНЬ</a:t>
                      </a:r>
                      <a:endParaRPr lang="ru-RU" b="1" dirty="0"/>
                    </a:p>
                  </a:txBody>
                  <a:tcPr anchor="ctr"/>
                </a:tc>
              </a:tr>
              <a:tr h="709793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b="1" dirty="0" smtClean="0"/>
                        <a:t>Г)  КОРА</a:t>
                      </a:r>
                      <a:r>
                        <a:rPr lang="ru-RU" b="1" dirty="0" smtClean="0">
                          <a:latin typeface="Times New Roman"/>
                          <a:cs typeface="Times New Roman"/>
                        </a:rPr>
                        <a:t>́</a:t>
                      </a:r>
                      <a:endParaRPr lang="ru-RU" b="1" dirty="0"/>
                    </a:p>
                  </a:txBody>
                  <a:tcPr anchor="ctr"/>
                </a:tc>
              </a:tr>
              <a:tr h="709793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b="1" dirty="0" smtClean="0"/>
                        <a:t>Д)  СЕРДЦЕВИ</a:t>
                      </a:r>
                      <a:r>
                        <a:rPr lang="ru-RU" b="1" dirty="0" smtClean="0">
                          <a:latin typeface="Times New Roman"/>
                          <a:cs typeface="Times New Roman"/>
                        </a:rPr>
                        <a:t>́</a:t>
                      </a:r>
                      <a:r>
                        <a:rPr lang="ru-RU" b="1" dirty="0" smtClean="0"/>
                        <a:t>НА</a:t>
                      </a:r>
                      <a:endParaRPr lang="ru-RU" b="1" dirty="0"/>
                    </a:p>
                  </a:txBody>
                  <a:tcPr anchor="ctr"/>
                </a:tc>
              </a:tr>
              <a:tr h="709793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b="1" dirty="0" smtClean="0"/>
                        <a:t>Е)</a:t>
                      </a:r>
                      <a:r>
                        <a:rPr lang="ru-RU" b="1" baseline="0" dirty="0" smtClean="0"/>
                        <a:t>  ГОДИ</a:t>
                      </a:r>
                      <a:r>
                        <a:rPr lang="ru-RU" b="1" baseline="0" dirty="0" smtClean="0">
                          <a:latin typeface="Times New Roman"/>
                          <a:cs typeface="Times New Roman"/>
                        </a:rPr>
                        <a:t>́</a:t>
                      </a:r>
                      <a:r>
                        <a:rPr lang="ru-RU" b="1" baseline="0" dirty="0" smtClean="0"/>
                        <a:t>ЧНЫЕ           КО</a:t>
                      </a:r>
                      <a:r>
                        <a:rPr lang="ru-RU" b="1" baseline="0" dirty="0" smtClean="0">
                          <a:latin typeface="Times New Roman"/>
                          <a:cs typeface="Times New Roman"/>
                        </a:rPr>
                        <a:t>́</a:t>
                      </a:r>
                      <a:r>
                        <a:rPr lang="ru-RU" b="1" baseline="0" dirty="0" smtClean="0"/>
                        <a:t>ЛЬЦА</a:t>
                      </a:r>
                      <a:endParaRPr lang="ru-RU" b="1" dirty="0"/>
                    </a:p>
                  </a:txBody>
                  <a:tcPr anchor="ctr"/>
                </a:tc>
              </a:tr>
              <a:tr h="709793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b="1" dirty="0" smtClean="0"/>
                        <a:t>Ж)  СЕРДЦЕВИ</a:t>
                      </a:r>
                      <a:r>
                        <a:rPr lang="ru-RU" b="1" dirty="0" smtClean="0">
                          <a:latin typeface="Times New Roman"/>
                          <a:cs typeface="Times New Roman"/>
                        </a:rPr>
                        <a:t>́</a:t>
                      </a:r>
                      <a:r>
                        <a:rPr lang="ru-RU" b="1" dirty="0" smtClean="0"/>
                        <a:t>ННЫЕ  ЛУЧИ</a:t>
                      </a:r>
                      <a:r>
                        <a:rPr lang="ru-RU" b="1" dirty="0" smtClean="0">
                          <a:latin typeface="Times New Roman"/>
                          <a:cs typeface="Times New Roman"/>
                        </a:rPr>
                        <a:t>́</a:t>
                      </a:r>
                      <a:endParaRPr lang="ru-RU" b="1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5796136" y="1628800"/>
            <a:ext cx="4320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3</a:t>
            </a:r>
            <a:endParaRPr lang="ru-RU" sz="2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5796136" y="2348880"/>
            <a:ext cx="4320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6</a:t>
            </a:r>
            <a:endParaRPr lang="ru-RU" sz="2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5796136" y="2996952"/>
            <a:ext cx="4320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7</a:t>
            </a:r>
            <a:endParaRPr lang="ru-RU" sz="24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5796136" y="3717032"/>
            <a:ext cx="4320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1</a:t>
            </a:r>
            <a:endParaRPr lang="ru-RU" sz="24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5796136" y="4509120"/>
            <a:ext cx="4320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2</a:t>
            </a:r>
            <a:endParaRPr lang="ru-RU" sz="24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5796136" y="5157192"/>
            <a:ext cx="4320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4</a:t>
            </a:r>
            <a:endParaRPr lang="ru-RU" sz="24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5796136" y="5877272"/>
            <a:ext cx="4320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5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разрезы ствола дерева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300192" y="2564904"/>
            <a:ext cx="2674620" cy="40767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686800" cy="838200"/>
          </a:xfrm>
        </p:spPr>
        <p:txBody>
          <a:bodyPr/>
          <a:lstStyle/>
          <a:p>
            <a:r>
              <a:rPr lang="ru-RU" dirty="0" err="1" smtClean="0"/>
              <a:t>Основны</a:t>
            </a:r>
            <a:r>
              <a:rPr lang="ru-RU" dirty="0" err="1" smtClean="0">
                <a:latin typeface="Times New Roman"/>
                <a:cs typeface="Times New Roman"/>
              </a:rPr>
              <a:t>́</a:t>
            </a:r>
            <a:r>
              <a:rPr lang="ru-RU" dirty="0" err="1" smtClean="0"/>
              <a:t>е</a:t>
            </a:r>
            <a:r>
              <a:rPr lang="ru-RU" dirty="0" smtClean="0"/>
              <a:t>  </a:t>
            </a:r>
            <a:r>
              <a:rPr lang="ru-RU" dirty="0" err="1" smtClean="0"/>
              <a:t>разре</a:t>
            </a:r>
            <a:r>
              <a:rPr lang="ru-RU" dirty="0" err="1" smtClean="0">
                <a:latin typeface="Times New Roman"/>
                <a:cs typeface="Times New Roman"/>
              </a:rPr>
              <a:t>́</a:t>
            </a:r>
            <a:r>
              <a:rPr lang="ru-RU" dirty="0" err="1" smtClean="0"/>
              <a:t>зы</a:t>
            </a:r>
            <a:r>
              <a:rPr lang="ru-RU" dirty="0" smtClean="0"/>
              <a:t> ствола</a:t>
            </a:r>
            <a:r>
              <a:rPr lang="ru-RU" dirty="0" smtClean="0">
                <a:latin typeface="Times New Roman"/>
                <a:cs typeface="Times New Roman"/>
              </a:rPr>
              <a:t>́</a:t>
            </a:r>
            <a:r>
              <a:rPr lang="ru-RU" dirty="0" smtClean="0"/>
              <a:t>  </a:t>
            </a:r>
            <a:r>
              <a:rPr lang="ru-RU" dirty="0" err="1" smtClean="0"/>
              <a:t>де</a:t>
            </a:r>
            <a:r>
              <a:rPr lang="ru-RU" dirty="0" err="1" smtClean="0">
                <a:latin typeface="Times New Roman"/>
                <a:cs typeface="Times New Roman"/>
              </a:rPr>
              <a:t>́</a:t>
            </a:r>
            <a:r>
              <a:rPr lang="ru-RU" dirty="0" err="1" smtClean="0"/>
              <a:t>рева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908720"/>
            <a:ext cx="9144000" cy="5949280"/>
          </a:xfrm>
        </p:spPr>
        <p:txBody>
          <a:bodyPr>
            <a:normAutofit lnSpcReduction="10000"/>
          </a:bodyPr>
          <a:lstStyle/>
          <a:p>
            <a:pPr marL="514350" lvl="0" indent="-514350">
              <a:buNone/>
            </a:pPr>
            <a:r>
              <a:rPr lang="ru-RU" b="1" dirty="0" smtClean="0"/>
              <a:t>1. </a:t>
            </a:r>
            <a:r>
              <a:rPr lang="ru-RU" b="1" dirty="0" err="1" smtClean="0"/>
              <a:t>Попере́чный</a:t>
            </a:r>
            <a:r>
              <a:rPr lang="ru-RU" b="1" dirty="0" smtClean="0"/>
              <a:t> (</a:t>
            </a:r>
            <a:r>
              <a:rPr lang="ru-RU" b="1" dirty="0" smtClean="0">
                <a:solidFill>
                  <a:srgbClr val="FF0000"/>
                </a:solidFill>
              </a:rPr>
              <a:t>1</a:t>
            </a:r>
            <a:r>
              <a:rPr lang="ru-RU" b="1" dirty="0" smtClean="0"/>
              <a:t>) - </a:t>
            </a:r>
            <a:r>
              <a:rPr lang="ru-RU" dirty="0" smtClean="0"/>
              <a:t>(поперёк ствола</a:t>
            </a:r>
            <a:r>
              <a:rPr lang="ru-RU" dirty="0" smtClean="0">
                <a:latin typeface="Times New Roman"/>
                <a:cs typeface="Times New Roman"/>
              </a:rPr>
              <a:t>́</a:t>
            </a:r>
            <a:r>
              <a:rPr lang="ru-RU" dirty="0" smtClean="0"/>
              <a:t>)- </a:t>
            </a:r>
            <a:r>
              <a:rPr lang="ru-RU" dirty="0" err="1" smtClean="0"/>
              <a:t>тексту́ра</a:t>
            </a:r>
            <a:r>
              <a:rPr lang="ru-RU" dirty="0" smtClean="0"/>
              <a:t> </a:t>
            </a:r>
            <a:r>
              <a:rPr lang="ru-RU" dirty="0" err="1" smtClean="0"/>
              <a:t>име́ет</a:t>
            </a:r>
            <a:r>
              <a:rPr lang="ru-RU" dirty="0" smtClean="0"/>
              <a:t> </a:t>
            </a:r>
            <a:r>
              <a:rPr lang="ru-RU" dirty="0" err="1" smtClean="0"/>
              <a:t>фо́рму</a:t>
            </a:r>
            <a:r>
              <a:rPr lang="ru-RU" dirty="0" smtClean="0"/>
              <a:t> </a:t>
            </a:r>
            <a:r>
              <a:rPr lang="ru-RU" dirty="0" err="1" smtClean="0"/>
              <a:t>коле́ц</a:t>
            </a:r>
            <a:r>
              <a:rPr lang="ru-RU" dirty="0" smtClean="0"/>
              <a:t>.</a:t>
            </a:r>
          </a:p>
          <a:p>
            <a:pPr marL="514350" lvl="0" indent="-514350">
              <a:buNone/>
            </a:pPr>
            <a:r>
              <a:rPr lang="ru-RU" b="1" dirty="0" smtClean="0"/>
              <a:t>2. </a:t>
            </a:r>
            <a:r>
              <a:rPr lang="ru-RU" b="1" dirty="0" err="1" smtClean="0"/>
              <a:t>Продо</a:t>
            </a:r>
            <a:r>
              <a:rPr lang="ru-RU" dirty="0" err="1" smtClean="0"/>
              <a:t>́</a:t>
            </a:r>
            <a:r>
              <a:rPr lang="ru-RU" b="1" dirty="0" err="1" smtClean="0"/>
              <a:t>льный</a:t>
            </a:r>
            <a:r>
              <a:rPr lang="ru-RU" b="1" dirty="0" smtClean="0"/>
              <a:t> (</a:t>
            </a:r>
            <a:r>
              <a:rPr lang="ru-RU" b="1" dirty="0" err="1" smtClean="0"/>
              <a:t>радиа</a:t>
            </a:r>
            <a:r>
              <a:rPr lang="ru-RU" b="1" dirty="0" err="1" smtClean="0">
                <a:latin typeface="Times New Roman"/>
                <a:cs typeface="Times New Roman"/>
              </a:rPr>
              <a:t>́</a:t>
            </a:r>
            <a:r>
              <a:rPr lang="ru-RU" b="1" dirty="0" err="1" smtClean="0"/>
              <a:t>льный</a:t>
            </a:r>
            <a:r>
              <a:rPr lang="ru-RU" b="1" dirty="0" smtClean="0"/>
              <a:t> (</a:t>
            </a:r>
            <a:r>
              <a:rPr lang="ru-RU" b="1" dirty="0" smtClean="0">
                <a:solidFill>
                  <a:srgbClr val="FF0000"/>
                </a:solidFill>
              </a:rPr>
              <a:t>2</a:t>
            </a:r>
            <a:r>
              <a:rPr lang="ru-RU" b="1" dirty="0" smtClean="0"/>
              <a:t>)  -</a:t>
            </a:r>
            <a:r>
              <a:rPr lang="ru-RU" dirty="0" smtClean="0"/>
              <a:t> (</a:t>
            </a:r>
            <a:r>
              <a:rPr lang="ru-RU" dirty="0" err="1" smtClean="0"/>
              <a:t>вдо</a:t>
            </a:r>
            <a:r>
              <a:rPr lang="ru-RU" dirty="0" err="1" smtClean="0">
                <a:latin typeface="Times New Roman"/>
                <a:cs typeface="Times New Roman"/>
              </a:rPr>
              <a:t>́</a:t>
            </a:r>
            <a:r>
              <a:rPr lang="ru-RU" dirty="0" err="1" smtClean="0"/>
              <a:t>ль</a:t>
            </a:r>
            <a:r>
              <a:rPr lang="ru-RU" dirty="0" smtClean="0"/>
              <a:t> </a:t>
            </a:r>
            <a:r>
              <a:rPr lang="ru-RU" dirty="0" err="1" smtClean="0"/>
              <a:t>воло</a:t>
            </a:r>
            <a:r>
              <a:rPr lang="ru-RU" dirty="0" err="1" smtClean="0">
                <a:latin typeface="Times New Roman"/>
                <a:cs typeface="Times New Roman"/>
              </a:rPr>
              <a:t>́</a:t>
            </a:r>
            <a:r>
              <a:rPr lang="ru-RU" dirty="0" err="1" smtClean="0"/>
              <a:t>кон</a:t>
            </a:r>
            <a:r>
              <a:rPr lang="ru-RU" dirty="0" smtClean="0"/>
              <a:t> </a:t>
            </a:r>
            <a:r>
              <a:rPr lang="ru-RU" b="1" dirty="0" smtClean="0">
                <a:solidFill>
                  <a:srgbClr val="FF0000"/>
                </a:solidFill>
              </a:rPr>
              <a:t>через центр</a:t>
            </a:r>
            <a:r>
              <a:rPr lang="ru-RU" dirty="0" smtClean="0"/>
              <a:t>) – </a:t>
            </a:r>
          </a:p>
          <a:p>
            <a:pPr marL="514350" lvl="0" indent="-514350">
              <a:buNone/>
            </a:pPr>
            <a:r>
              <a:rPr lang="ru-RU" dirty="0" smtClean="0"/>
              <a:t>     </a:t>
            </a:r>
            <a:r>
              <a:rPr lang="ru-RU" dirty="0" err="1" smtClean="0"/>
              <a:t>тексту</a:t>
            </a:r>
            <a:r>
              <a:rPr lang="ru-RU" dirty="0" err="1" smtClean="0">
                <a:latin typeface="Times New Roman"/>
                <a:cs typeface="Times New Roman"/>
              </a:rPr>
              <a:t>́</a:t>
            </a:r>
            <a:r>
              <a:rPr lang="ru-RU" dirty="0" err="1" smtClean="0"/>
              <a:t>ра</a:t>
            </a:r>
            <a:r>
              <a:rPr lang="ru-RU" dirty="0" smtClean="0"/>
              <a:t> </a:t>
            </a:r>
            <a:r>
              <a:rPr lang="ru-RU" dirty="0" err="1" smtClean="0"/>
              <a:t>име</a:t>
            </a:r>
            <a:r>
              <a:rPr lang="ru-RU" dirty="0" err="1" smtClean="0">
                <a:latin typeface="Times New Roman"/>
                <a:cs typeface="Times New Roman"/>
              </a:rPr>
              <a:t>́</a:t>
            </a:r>
            <a:r>
              <a:rPr lang="ru-RU" dirty="0" err="1" smtClean="0"/>
              <a:t>ет</a:t>
            </a:r>
            <a:r>
              <a:rPr lang="ru-RU" dirty="0" smtClean="0"/>
              <a:t> </a:t>
            </a:r>
            <a:r>
              <a:rPr lang="ru-RU" dirty="0" err="1" smtClean="0"/>
              <a:t>фо</a:t>
            </a:r>
            <a:r>
              <a:rPr lang="ru-RU" dirty="0" err="1" smtClean="0">
                <a:latin typeface="Times New Roman"/>
                <a:cs typeface="Times New Roman"/>
              </a:rPr>
              <a:t>́</a:t>
            </a:r>
            <a:r>
              <a:rPr lang="ru-RU" dirty="0" err="1" smtClean="0"/>
              <a:t>рму</a:t>
            </a:r>
            <a:r>
              <a:rPr lang="ru-RU" dirty="0" smtClean="0"/>
              <a:t> </a:t>
            </a:r>
          </a:p>
          <a:p>
            <a:pPr marL="514350" lvl="0" indent="-514350">
              <a:buNone/>
            </a:pPr>
            <a:r>
              <a:rPr lang="ru-RU" dirty="0" smtClean="0"/>
              <a:t>     </a:t>
            </a:r>
            <a:r>
              <a:rPr lang="ru-RU" dirty="0" err="1" smtClean="0"/>
              <a:t>парал</a:t>
            </a:r>
            <a:r>
              <a:rPr lang="ru-RU" dirty="0" err="1" smtClean="0">
                <a:latin typeface="Times New Roman"/>
                <a:cs typeface="Times New Roman"/>
              </a:rPr>
              <a:t>̅</a:t>
            </a:r>
            <a:r>
              <a:rPr lang="ru-RU" dirty="0" err="1" smtClean="0"/>
              <a:t>ле</a:t>
            </a:r>
            <a:r>
              <a:rPr lang="ru-RU" dirty="0" err="1" smtClean="0">
                <a:latin typeface="Times New Roman"/>
                <a:cs typeface="Times New Roman"/>
              </a:rPr>
              <a:t>́</a:t>
            </a:r>
            <a:r>
              <a:rPr lang="ru-RU" dirty="0" err="1" smtClean="0"/>
              <a:t>льных</a:t>
            </a:r>
            <a:r>
              <a:rPr lang="ru-RU" dirty="0" smtClean="0"/>
              <a:t> </a:t>
            </a:r>
            <a:r>
              <a:rPr lang="ru-RU" dirty="0" err="1" smtClean="0"/>
              <a:t>ли</a:t>
            </a:r>
            <a:r>
              <a:rPr lang="ru-RU" dirty="0" err="1" smtClean="0">
                <a:latin typeface="Times New Roman"/>
                <a:cs typeface="Times New Roman"/>
              </a:rPr>
              <a:t>́</a:t>
            </a:r>
            <a:r>
              <a:rPr lang="ru-RU" dirty="0" err="1" smtClean="0"/>
              <a:t>ний</a:t>
            </a:r>
            <a:r>
              <a:rPr lang="ru-RU" dirty="0" smtClean="0"/>
              <a:t>.</a:t>
            </a:r>
          </a:p>
          <a:p>
            <a:pPr marL="514350" lvl="0" indent="-514350">
              <a:buNone/>
            </a:pPr>
            <a:r>
              <a:rPr lang="ru-RU" b="1" dirty="0" smtClean="0"/>
              <a:t>3. </a:t>
            </a:r>
            <a:r>
              <a:rPr lang="ru-RU" b="1" dirty="0" err="1" smtClean="0"/>
              <a:t>Тангента</a:t>
            </a:r>
            <a:r>
              <a:rPr lang="ru-RU" dirty="0" err="1" smtClean="0"/>
              <a:t>́</a:t>
            </a:r>
            <a:r>
              <a:rPr lang="ru-RU" b="1" dirty="0" err="1" smtClean="0"/>
              <a:t>льный</a:t>
            </a:r>
            <a:r>
              <a:rPr lang="ru-RU" b="1" dirty="0" smtClean="0"/>
              <a:t> (</a:t>
            </a:r>
            <a:r>
              <a:rPr lang="ru-RU" b="1" dirty="0" smtClean="0">
                <a:solidFill>
                  <a:srgbClr val="FF0000"/>
                </a:solidFill>
              </a:rPr>
              <a:t>3</a:t>
            </a:r>
            <a:r>
              <a:rPr lang="ru-RU" b="1" dirty="0" smtClean="0"/>
              <a:t>) – </a:t>
            </a:r>
          </a:p>
          <a:p>
            <a:pPr marL="514350" lvl="0" indent="-514350">
              <a:buNone/>
            </a:pPr>
            <a:r>
              <a:rPr lang="ru-RU" dirty="0" smtClean="0"/>
              <a:t>    (вдоль </a:t>
            </a:r>
            <a:r>
              <a:rPr lang="ru-RU" dirty="0" err="1" smtClean="0"/>
              <a:t>воло</a:t>
            </a:r>
            <a:r>
              <a:rPr lang="ru-RU" dirty="0" err="1" smtClean="0">
                <a:latin typeface="Times New Roman"/>
                <a:cs typeface="Times New Roman"/>
              </a:rPr>
              <a:t>́</a:t>
            </a:r>
            <a:r>
              <a:rPr lang="ru-RU" dirty="0" err="1" smtClean="0"/>
              <a:t>кон</a:t>
            </a:r>
            <a:r>
              <a:rPr lang="ru-RU" dirty="0" smtClean="0"/>
              <a:t> </a:t>
            </a:r>
            <a:r>
              <a:rPr lang="ru-RU" dirty="0" smtClean="0">
                <a:solidFill>
                  <a:srgbClr val="FF0000"/>
                </a:solidFill>
              </a:rPr>
              <a:t>не по центру</a:t>
            </a:r>
            <a:r>
              <a:rPr lang="ru-RU" dirty="0" smtClean="0"/>
              <a:t>)</a:t>
            </a:r>
          </a:p>
          <a:p>
            <a:pPr marL="514350" lvl="0" indent="-514350">
              <a:buNone/>
            </a:pPr>
            <a:r>
              <a:rPr lang="ru-RU" dirty="0" smtClean="0"/>
              <a:t>     </a:t>
            </a:r>
            <a:r>
              <a:rPr lang="ru-RU" dirty="0" err="1" smtClean="0"/>
              <a:t>име</a:t>
            </a:r>
            <a:r>
              <a:rPr lang="ru-RU" dirty="0" err="1" smtClean="0">
                <a:latin typeface="Times New Roman"/>
                <a:cs typeface="Times New Roman"/>
              </a:rPr>
              <a:t>́</a:t>
            </a:r>
            <a:r>
              <a:rPr lang="ru-RU" dirty="0" err="1" smtClean="0"/>
              <a:t>ет</a:t>
            </a:r>
            <a:r>
              <a:rPr lang="ru-RU" dirty="0" smtClean="0"/>
              <a:t> вид </a:t>
            </a:r>
            <a:r>
              <a:rPr lang="ru-RU" dirty="0" err="1" smtClean="0"/>
              <a:t>входя</a:t>
            </a:r>
            <a:r>
              <a:rPr lang="ru-RU" dirty="0" err="1" smtClean="0">
                <a:latin typeface="Times New Roman"/>
                <a:cs typeface="Times New Roman"/>
              </a:rPr>
              <a:t>́</a:t>
            </a:r>
            <a:r>
              <a:rPr lang="ru-RU" dirty="0" err="1" smtClean="0"/>
              <a:t>щих</a:t>
            </a:r>
            <a:r>
              <a:rPr lang="ru-RU" dirty="0" smtClean="0"/>
              <a:t> друг в </a:t>
            </a:r>
          </a:p>
          <a:p>
            <a:pPr marL="514350" lvl="0" indent="-514350">
              <a:buNone/>
            </a:pPr>
            <a:r>
              <a:rPr lang="ru-RU" dirty="0" smtClean="0"/>
              <a:t>     </a:t>
            </a:r>
            <a:r>
              <a:rPr lang="ru-RU" dirty="0" err="1" smtClean="0"/>
              <a:t>дру</a:t>
            </a:r>
            <a:r>
              <a:rPr lang="ru-RU" dirty="0" err="1" smtClean="0">
                <a:latin typeface="Times New Roman"/>
                <a:cs typeface="Times New Roman"/>
              </a:rPr>
              <a:t>́</a:t>
            </a:r>
            <a:r>
              <a:rPr lang="ru-RU" dirty="0" err="1" smtClean="0"/>
              <a:t>га</a:t>
            </a:r>
            <a:r>
              <a:rPr lang="ru-RU" dirty="0" smtClean="0"/>
              <a:t> </a:t>
            </a:r>
            <a:r>
              <a:rPr lang="ru-RU" dirty="0" err="1" smtClean="0"/>
              <a:t>треуго</a:t>
            </a:r>
            <a:r>
              <a:rPr lang="ru-RU" dirty="0" err="1" smtClean="0">
                <a:latin typeface="Times New Roman"/>
                <a:cs typeface="Times New Roman"/>
              </a:rPr>
              <a:t>́</a:t>
            </a:r>
            <a:r>
              <a:rPr lang="ru-RU" dirty="0" err="1" smtClean="0"/>
              <a:t>льников</a:t>
            </a:r>
            <a:r>
              <a:rPr lang="ru-RU" dirty="0" smtClean="0"/>
              <a:t>, а по </a:t>
            </a:r>
          </a:p>
          <a:p>
            <a:pPr marL="514350" lvl="0" indent="-514350">
              <a:buNone/>
            </a:pPr>
            <a:r>
              <a:rPr lang="ru-RU" dirty="0" smtClean="0"/>
              <a:t>     </a:t>
            </a:r>
            <a:r>
              <a:rPr lang="ru-RU" dirty="0" err="1" smtClean="0"/>
              <a:t>кро</a:t>
            </a:r>
            <a:r>
              <a:rPr lang="ru-RU" dirty="0" err="1" smtClean="0">
                <a:latin typeface="Times New Roman"/>
                <a:cs typeface="Times New Roman"/>
              </a:rPr>
              <a:t>́</a:t>
            </a:r>
            <a:r>
              <a:rPr lang="ru-RU" dirty="0" err="1" smtClean="0"/>
              <a:t>мке</a:t>
            </a:r>
            <a:r>
              <a:rPr lang="ru-RU" dirty="0" smtClean="0"/>
              <a:t> </a:t>
            </a:r>
            <a:r>
              <a:rPr lang="ru-RU" dirty="0" err="1" smtClean="0"/>
              <a:t>парал</a:t>
            </a:r>
            <a:r>
              <a:rPr lang="ru-RU" dirty="0" err="1" smtClean="0">
                <a:latin typeface="Times New Roman"/>
                <a:cs typeface="Times New Roman"/>
              </a:rPr>
              <a:t>̅</a:t>
            </a:r>
            <a:r>
              <a:rPr lang="ru-RU" dirty="0" err="1" smtClean="0"/>
              <a:t>ле</a:t>
            </a:r>
            <a:r>
              <a:rPr lang="ru-RU" dirty="0" err="1" smtClean="0">
                <a:latin typeface="Times New Roman"/>
                <a:cs typeface="Times New Roman"/>
              </a:rPr>
              <a:t>́</a:t>
            </a:r>
            <a:r>
              <a:rPr lang="ru-RU" dirty="0" err="1" smtClean="0"/>
              <a:t>льных</a:t>
            </a:r>
            <a:r>
              <a:rPr lang="ru-RU" dirty="0" smtClean="0"/>
              <a:t> </a:t>
            </a:r>
            <a:r>
              <a:rPr lang="ru-RU" dirty="0" err="1" smtClean="0"/>
              <a:t>ли</a:t>
            </a:r>
            <a:r>
              <a:rPr lang="ru-RU" dirty="0" err="1" smtClean="0">
                <a:latin typeface="Times New Roman"/>
                <a:cs typeface="Times New Roman"/>
              </a:rPr>
              <a:t>́</a:t>
            </a:r>
            <a:r>
              <a:rPr lang="ru-RU" dirty="0" err="1" smtClean="0"/>
              <a:t>ний</a:t>
            </a:r>
            <a:r>
              <a:rPr lang="ru-RU" dirty="0" smtClean="0"/>
              <a:t>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0"/>
            <a:ext cx="6499448" cy="838200"/>
          </a:xfrm>
        </p:spPr>
        <p:txBody>
          <a:bodyPr/>
          <a:lstStyle/>
          <a:p>
            <a:r>
              <a:rPr lang="ru-RU" dirty="0" err="1" smtClean="0"/>
              <a:t>Вопро</a:t>
            </a:r>
            <a:r>
              <a:rPr lang="ru-RU" dirty="0" err="1" smtClean="0">
                <a:latin typeface="Times New Roman"/>
                <a:cs typeface="Times New Roman"/>
              </a:rPr>
              <a:t>́</a:t>
            </a:r>
            <a:r>
              <a:rPr lang="ru-RU" dirty="0" err="1" smtClean="0"/>
              <a:t>сы</a:t>
            </a:r>
            <a:r>
              <a:rPr lang="ru-RU" dirty="0" smtClean="0"/>
              <a:t> для </a:t>
            </a:r>
            <a:r>
              <a:rPr lang="ru-RU" dirty="0" err="1" smtClean="0"/>
              <a:t>повторе</a:t>
            </a:r>
            <a:r>
              <a:rPr lang="ru-RU" dirty="0" err="1" smtClean="0">
                <a:latin typeface="Times New Roman"/>
                <a:cs typeface="Times New Roman"/>
              </a:rPr>
              <a:t>́</a:t>
            </a:r>
            <a:r>
              <a:rPr lang="ru-RU" dirty="0" err="1" smtClean="0"/>
              <a:t>ния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908720"/>
            <a:ext cx="8892480" cy="5949280"/>
          </a:xfrm>
        </p:spPr>
        <p:txBody>
          <a:bodyPr>
            <a:normAutofit fontScale="77500" lnSpcReduction="20000"/>
          </a:bodyPr>
          <a:lstStyle/>
          <a:p>
            <a:pPr marL="514350" indent="-514350">
              <a:buAutoNum type="arabicPeriod"/>
            </a:pPr>
            <a:r>
              <a:rPr lang="ru-RU" dirty="0" smtClean="0"/>
              <a:t>Из </a:t>
            </a:r>
            <a:r>
              <a:rPr lang="ru-RU" dirty="0" err="1" smtClean="0"/>
              <a:t>каки</a:t>
            </a:r>
            <a:r>
              <a:rPr lang="ru-RU" dirty="0" err="1" smtClean="0">
                <a:latin typeface="Times New Roman"/>
                <a:cs typeface="Times New Roman"/>
              </a:rPr>
              <a:t>́</a:t>
            </a:r>
            <a:r>
              <a:rPr lang="ru-RU" dirty="0" err="1" smtClean="0"/>
              <a:t>х</a:t>
            </a:r>
            <a:r>
              <a:rPr lang="ru-RU" dirty="0" smtClean="0"/>
              <a:t> </a:t>
            </a:r>
            <a:r>
              <a:rPr lang="ru-RU" dirty="0" err="1" smtClean="0"/>
              <a:t>основны</a:t>
            </a:r>
            <a:r>
              <a:rPr lang="ru-RU" dirty="0" err="1" smtClean="0">
                <a:latin typeface="Times New Roman"/>
                <a:cs typeface="Times New Roman"/>
              </a:rPr>
              <a:t>́</a:t>
            </a:r>
            <a:r>
              <a:rPr lang="ru-RU" dirty="0" err="1" smtClean="0"/>
              <a:t>х</a:t>
            </a:r>
            <a:r>
              <a:rPr lang="ru-RU" dirty="0" smtClean="0"/>
              <a:t> </a:t>
            </a:r>
            <a:r>
              <a:rPr lang="ru-RU" dirty="0" err="1" smtClean="0"/>
              <a:t>часте</a:t>
            </a:r>
            <a:r>
              <a:rPr lang="ru-RU" dirty="0" err="1" smtClean="0">
                <a:latin typeface="Times New Roman"/>
                <a:cs typeface="Times New Roman"/>
              </a:rPr>
              <a:t>́</a:t>
            </a:r>
            <a:r>
              <a:rPr lang="ru-RU" dirty="0" err="1" smtClean="0"/>
              <a:t>й</a:t>
            </a:r>
            <a:r>
              <a:rPr lang="ru-RU" dirty="0" smtClean="0"/>
              <a:t> </a:t>
            </a:r>
            <a:r>
              <a:rPr lang="ru-RU" dirty="0" err="1" smtClean="0"/>
              <a:t>состои</a:t>
            </a:r>
            <a:r>
              <a:rPr lang="ru-RU" dirty="0" err="1" smtClean="0">
                <a:latin typeface="Times New Roman"/>
                <a:cs typeface="Times New Roman"/>
              </a:rPr>
              <a:t>́</a:t>
            </a:r>
            <a:r>
              <a:rPr lang="ru-RU" dirty="0" err="1" smtClean="0"/>
              <a:t>т</a:t>
            </a:r>
            <a:r>
              <a:rPr lang="ru-RU" dirty="0" smtClean="0"/>
              <a:t> </a:t>
            </a:r>
            <a:r>
              <a:rPr lang="ru-RU" dirty="0" err="1" smtClean="0"/>
              <a:t>де</a:t>
            </a:r>
            <a:r>
              <a:rPr lang="ru-RU" dirty="0" err="1" smtClean="0">
                <a:latin typeface="Times New Roman"/>
                <a:cs typeface="Times New Roman"/>
              </a:rPr>
              <a:t>́</a:t>
            </a:r>
            <a:r>
              <a:rPr lang="ru-RU" dirty="0" err="1" smtClean="0"/>
              <a:t>рево</a:t>
            </a:r>
            <a:r>
              <a:rPr lang="ru-RU" dirty="0" smtClean="0"/>
              <a:t>?</a:t>
            </a:r>
          </a:p>
          <a:p>
            <a:pPr marL="514350" indent="-514350">
              <a:buAutoNum type="arabicPeriod"/>
            </a:pPr>
            <a:r>
              <a:rPr lang="ru-RU" dirty="0" smtClean="0"/>
              <a:t>Что является растением, а что является материалом из этого растения?</a:t>
            </a:r>
          </a:p>
          <a:p>
            <a:pPr marL="514350" indent="-514350">
              <a:buAutoNum type="arabicPeriod"/>
            </a:pPr>
            <a:r>
              <a:rPr lang="ru-RU" dirty="0" smtClean="0"/>
              <a:t>Какой своей частью дерево удерживается в земле?</a:t>
            </a:r>
          </a:p>
          <a:p>
            <a:pPr marL="514350" indent="-514350">
              <a:buAutoNum type="arabicPeriod"/>
            </a:pPr>
            <a:r>
              <a:rPr lang="ru-RU" dirty="0" smtClean="0"/>
              <a:t>В каких отраслях производства используются части дерева: 1)крона; 2)ствол;3)корни?</a:t>
            </a:r>
          </a:p>
          <a:p>
            <a:pPr marL="514350" indent="-514350">
              <a:buAutoNum type="arabicPeriod"/>
            </a:pPr>
            <a:r>
              <a:rPr lang="ru-RU" dirty="0" smtClean="0"/>
              <a:t>Какая часть ствола является защитой от внешних воздействий?</a:t>
            </a:r>
          </a:p>
          <a:p>
            <a:pPr marL="514350" indent="-514350">
              <a:buAutoNum type="arabicPeriod"/>
            </a:pPr>
            <a:r>
              <a:rPr lang="ru-RU" dirty="0" smtClean="0"/>
              <a:t>Какая часть ствола дерева проводит питательные вещества к центральной части ствола?</a:t>
            </a:r>
          </a:p>
          <a:p>
            <a:pPr marL="514350" indent="-514350">
              <a:buAutoNum type="arabicPeriod"/>
            </a:pPr>
            <a:r>
              <a:rPr lang="ru-RU" dirty="0" smtClean="0"/>
              <a:t>Как называется тонкий слой живых(растущих) клеток ствола дерева?</a:t>
            </a:r>
          </a:p>
          <a:p>
            <a:pPr marL="514350" indent="-514350">
              <a:buAutoNum type="arabicPeriod"/>
            </a:pPr>
            <a:r>
              <a:rPr lang="ru-RU" dirty="0" smtClean="0"/>
              <a:t>У какого разреза ствола текстура имеет форму колец?</a:t>
            </a:r>
          </a:p>
          <a:p>
            <a:pPr marL="514350" indent="-514350">
              <a:buAutoNum type="arabicPeriod"/>
            </a:pPr>
            <a:r>
              <a:rPr lang="ru-RU" dirty="0" smtClean="0"/>
              <a:t>Какой разрез проходит строго через центр ствола?</a:t>
            </a:r>
          </a:p>
          <a:p>
            <a:pPr marL="514350" indent="-514350">
              <a:buAutoNum type="arabicPeriod"/>
            </a:pPr>
            <a:r>
              <a:rPr lang="ru-RU" dirty="0" smtClean="0"/>
              <a:t>Какой разрез проходит вдоль ствола, но не через центр?</a:t>
            </a:r>
          </a:p>
          <a:p>
            <a:pPr marL="514350" indent="-514350">
              <a:buAutoNum type="arabicPeriod"/>
            </a:pPr>
            <a:endParaRPr lang="ru-RU" dirty="0" smtClean="0"/>
          </a:p>
          <a:p>
            <a:pPr marL="514350" indent="-514350">
              <a:buAutoNum type="arabicPeriod"/>
            </a:pPr>
            <a:endParaRPr lang="ru-RU" dirty="0" smtClean="0"/>
          </a:p>
          <a:p>
            <a:pPr marL="514350" indent="-514350">
              <a:buAutoNum type="arabicPeriod"/>
            </a:pPr>
            <a:endParaRPr lang="ru-RU" dirty="0" smtClean="0"/>
          </a:p>
          <a:p>
            <a:pPr marL="514350" indent="-514350">
              <a:buAutoNum type="arabicPeriod"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277</TotalTime>
  <Words>255</Words>
  <Application>Microsoft Office PowerPoint</Application>
  <PresentationFormat>Экран (4:3)</PresentationFormat>
  <Paragraphs>50</Paragraphs>
  <Slides>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Трек</vt:lpstr>
      <vt:lpstr>Слайд 1</vt:lpstr>
      <vt:lpstr>Де́рево и древеси́на. Строе́ние де́рева. основны́е разре́зы ствола́ де́рева.</vt:lpstr>
      <vt:lpstr>Слайд 3</vt:lpstr>
      <vt:lpstr>Основны́е разре́зы ствола́ де́рева:</vt:lpstr>
      <vt:lpstr>Прове́рим:</vt:lpstr>
      <vt:lpstr>Основны́е  разре́зы ствола́  де́рева</vt:lpstr>
      <vt:lpstr>Вопро́сы для повторе́ния: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Станочное оборудование</dc:title>
  <dc:creator>HOME</dc:creator>
  <cp:lastModifiedBy>Home</cp:lastModifiedBy>
  <cp:revision>34</cp:revision>
  <dcterms:created xsi:type="dcterms:W3CDTF">2020-04-05T17:05:47Z</dcterms:created>
  <dcterms:modified xsi:type="dcterms:W3CDTF">2020-08-31T05:53:18Z</dcterms:modified>
</cp:coreProperties>
</file>