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7" r:id="rId2"/>
    <p:sldId id="272" r:id="rId3"/>
    <p:sldId id="273" r:id="rId4"/>
    <p:sldId id="274" r:id="rId5"/>
    <p:sldId id="277" r:id="rId6"/>
    <p:sldId id="278" r:id="rId7"/>
    <p:sldId id="275" r:id="rId8"/>
    <p:sldId id="279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221" autoAdjust="0"/>
    <p:restoredTop sz="94660"/>
  </p:normalViewPr>
  <p:slideViewPr>
    <p:cSldViewPr>
      <p:cViewPr>
        <p:scale>
          <a:sx n="47" d="100"/>
          <a:sy n="47" d="100"/>
        </p:scale>
        <p:origin x="-2754" y="-1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5C5B2-4094-4972-8942-486A0E80097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61D41-2023-4F8E-B684-2116CEA51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9024" y="764704"/>
          <a:ext cx="8461448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630"/>
                <a:gridCol w="7559818"/>
              </a:tblGrid>
              <a:tr h="2363728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вопрос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Устройство и назначение столярного верстака. Организация рабочего места столяра.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95536" y="3398803"/>
            <a:ext cx="842493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ответа: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381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    </a:t>
            </a:r>
            <a:r>
              <a:rPr lang="ru-RU" sz="3200" dirty="0" smtClean="0">
                <a:hlinkClick r:id="rId2" action="ppaction://hlinksldjump"/>
              </a:rPr>
              <a:t>Что такое </a:t>
            </a:r>
            <a:r>
              <a:rPr lang="ru-RU" sz="3200" dirty="0" err="1" smtClean="0">
                <a:hlinkClick r:id="rId2" action="ppaction://hlinksldjump"/>
              </a:rPr>
              <a:t>верста</a:t>
            </a:r>
            <a:r>
              <a:rPr lang="ru-RU" sz="3200" dirty="0" err="1" smtClean="0">
                <a:latin typeface="Times New Roman"/>
                <a:cs typeface="Times New Roman"/>
                <a:hlinkClick r:id="rId2" action="ppaction://hlinksldjump"/>
              </a:rPr>
              <a:t>́</a:t>
            </a:r>
            <a:r>
              <a:rPr lang="ru-RU" sz="3200" dirty="0" err="1" smtClean="0">
                <a:hlinkClick r:id="rId2" action="ppaction://hlinksldjump"/>
              </a:rPr>
              <a:t>к</a:t>
            </a:r>
            <a:r>
              <a:rPr lang="ru-RU" sz="3200" dirty="0" smtClean="0">
                <a:hlinkClick r:id="rId2" action="ppaction://hlinksldjump"/>
              </a:rPr>
              <a:t>?</a:t>
            </a:r>
            <a:endParaRPr lang="ru-RU" sz="3200" dirty="0" smtClean="0">
              <a:hlinkClick r:id="rId3" action="ppaction://hlinksldjump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381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    </a:t>
            </a:r>
            <a:r>
              <a:rPr lang="ru-RU" sz="3200" dirty="0" err="1" smtClean="0">
                <a:hlinkClick r:id="rId3" action="ppaction://hlinksldjump"/>
              </a:rPr>
              <a:t>Рабо</a:t>
            </a:r>
            <a:r>
              <a:rPr lang="ru-RU" sz="3200" dirty="0" err="1" smtClean="0">
                <a:latin typeface="Times New Roman"/>
                <a:cs typeface="Times New Roman"/>
                <a:hlinkClick r:id="rId3" action="ppaction://hlinksldjump"/>
              </a:rPr>
              <a:t>́</a:t>
            </a:r>
            <a:r>
              <a:rPr lang="ru-RU" sz="3200" dirty="0" err="1" smtClean="0">
                <a:hlinkClick r:id="rId3" action="ppaction://hlinksldjump"/>
              </a:rPr>
              <a:t>чее</a:t>
            </a:r>
            <a:r>
              <a:rPr lang="ru-RU" sz="3200" dirty="0" smtClean="0">
                <a:hlinkClick r:id="rId3" action="ppaction://hlinksldjump"/>
              </a:rPr>
              <a:t> </a:t>
            </a:r>
            <a:r>
              <a:rPr lang="ru-RU" sz="3200" dirty="0" err="1" smtClean="0">
                <a:hlinkClick r:id="rId3" action="ppaction://hlinksldjump"/>
              </a:rPr>
              <a:t>ме</a:t>
            </a:r>
            <a:r>
              <a:rPr lang="ru-RU" sz="3200" dirty="0" err="1" smtClean="0">
                <a:latin typeface="Times New Roman"/>
                <a:cs typeface="Times New Roman"/>
                <a:hlinkClick r:id="rId3" action="ppaction://hlinksldjump"/>
              </a:rPr>
              <a:t>́</a:t>
            </a:r>
            <a:r>
              <a:rPr lang="ru-RU" sz="3200" dirty="0" err="1" smtClean="0">
                <a:hlinkClick r:id="rId3" action="ppaction://hlinksldjump"/>
              </a:rPr>
              <a:t>сто</a:t>
            </a:r>
            <a:r>
              <a:rPr lang="ru-RU" sz="3200" dirty="0" smtClean="0">
                <a:hlinkClick r:id="rId3" action="ppaction://hlinksldjump"/>
              </a:rPr>
              <a:t> </a:t>
            </a:r>
            <a:r>
              <a:rPr lang="ru-RU" sz="3200" dirty="0" err="1" smtClean="0">
                <a:hlinkClick r:id="rId3" action="ppaction://hlinksldjump"/>
              </a:rPr>
              <a:t>сто</a:t>
            </a:r>
            <a:r>
              <a:rPr lang="ru-RU" sz="3200" dirty="0" err="1" smtClean="0">
                <a:latin typeface="Times New Roman"/>
                <a:cs typeface="Times New Roman"/>
                <a:hlinkClick r:id="rId3" action="ppaction://hlinksldjump"/>
              </a:rPr>
              <a:t>́</a:t>
            </a:r>
            <a:r>
              <a:rPr lang="ru-RU" sz="3200" dirty="0" err="1" smtClean="0">
                <a:hlinkClick r:id="rId3" action="ppaction://hlinksldjump"/>
              </a:rPr>
              <a:t>ляра</a:t>
            </a:r>
            <a:endParaRPr lang="ru-RU" sz="3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38125" algn="l"/>
              </a:tabLs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    </a:t>
            </a:r>
            <a:r>
              <a:rPr lang="ru-RU" sz="3200" dirty="0" err="1" smtClean="0">
                <a:hlinkClick r:id="rId3" action="ppaction://hlinksldjump"/>
              </a:rPr>
              <a:t>Ви</a:t>
            </a:r>
            <a:r>
              <a:rPr lang="ru-RU" sz="3200" dirty="0" err="1" smtClean="0">
                <a:latin typeface="Times New Roman"/>
                <a:cs typeface="Times New Roman"/>
                <a:hlinkClick r:id="rId3" action="ppaction://hlinksldjump"/>
              </a:rPr>
              <a:t>́</a:t>
            </a:r>
            <a:r>
              <a:rPr lang="ru-RU" sz="3200" dirty="0" err="1" smtClean="0">
                <a:hlinkClick r:id="rId3" action="ppaction://hlinksldjump"/>
              </a:rPr>
              <a:t>ды</a:t>
            </a:r>
            <a:r>
              <a:rPr lang="ru-RU" sz="3200" dirty="0" smtClean="0">
                <a:hlinkClick r:id="rId3" action="ppaction://hlinksldjump"/>
              </a:rPr>
              <a:t> </a:t>
            </a:r>
            <a:r>
              <a:rPr lang="ru-RU" sz="3200" dirty="0" err="1" smtClean="0">
                <a:hlinkClick r:id="rId3" action="ppaction://hlinksldjump"/>
              </a:rPr>
              <a:t>верстако</a:t>
            </a:r>
            <a:r>
              <a:rPr lang="ru-RU" sz="3200" dirty="0" err="1" smtClean="0">
                <a:latin typeface="Times New Roman"/>
                <a:cs typeface="Times New Roman"/>
                <a:hlinkClick r:id="rId3" action="ppaction://hlinksldjump"/>
              </a:rPr>
              <a:t>́</a:t>
            </a:r>
            <a:r>
              <a:rPr lang="ru-RU" sz="3200" dirty="0" err="1" smtClean="0">
                <a:hlinkClick r:id="rId3" action="ppaction://hlinksldjump"/>
              </a:rPr>
              <a:t>в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38125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   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hlinkClick r:id="rId4" action="ppaction://hlinksldjump"/>
              </a:rPr>
              <a:t>Устро</a:t>
            </a:r>
            <a:r>
              <a:rPr lang="ru-RU" sz="3200" dirty="0" err="1" smtClean="0">
                <a:latin typeface="Times New Roman"/>
                <a:cs typeface="Times New Roman"/>
                <a:hlinkClick r:id="rId4" action="ppaction://hlinksldjump"/>
              </a:rPr>
              <a:t>́</a:t>
            </a:r>
            <a:r>
              <a:rPr lang="ru-RU" sz="3200" dirty="0" err="1" smtClean="0">
                <a:hlinkClick r:id="rId4" action="ppaction://hlinksldjump"/>
              </a:rPr>
              <a:t>йство</a:t>
            </a:r>
            <a:r>
              <a:rPr lang="ru-RU" sz="3200" dirty="0" smtClean="0">
                <a:hlinkClick r:id="rId4" action="ppaction://hlinksldjump"/>
              </a:rPr>
              <a:t> верстака</a:t>
            </a:r>
            <a:r>
              <a:rPr lang="ru-RU" sz="3200" dirty="0" smtClean="0">
                <a:latin typeface="Times New Roman"/>
                <a:cs typeface="Times New Roman"/>
              </a:rPr>
              <a:t>́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38125" algn="l"/>
              </a:tabLs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     </a:t>
            </a:r>
            <a:r>
              <a:rPr lang="ru-RU" sz="3200" dirty="0" err="1" smtClean="0">
                <a:hlinkClick r:id="rId5" action="ppaction://hlinksldjump"/>
              </a:rPr>
              <a:t>Испо</a:t>
            </a:r>
            <a:r>
              <a:rPr lang="ru-RU" sz="3200" dirty="0" err="1" smtClean="0">
                <a:latin typeface="Times New Roman"/>
                <a:cs typeface="Times New Roman"/>
                <a:hlinkClick r:id="rId5" action="ppaction://hlinksldjump"/>
              </a:rPr>
              <a:t>́</a:t>
            </a:r>
            <a:r>
              <a:rPr lang="ru-RU" sz="3200" dirty="0" err="1" smtClean="0">
                <a:hlinkClick r:id="rId5" action="ppaction://hlinksldjump"/>
              </a:rPr>
              <a:t>льзование</a:t>
            </a:r>
            <a:r>
              <a:rPr lang="ru-RU" sz="3200" dirty="0" smtClean="0">
                <a:hlinkClick r:id="rId5" action="ppaction://hlinksldjump"/>
              </a:rPr>
              <a:t> </a:t>
            </a:r>
            <a:r>
              <a:rPr lang="ru-RU" sz="3200" smtClean="0">
                <a:hlinkClick r:id="rId5" action="ppaction://hlinksldjump"/>
              </a:rPr>
              <a:t>инструме</a:t>
            </a:r>
            <a:r>
              <a:rPr lang="ru-RU" sz="3200" smtClean="0">
                <a:latin typeface="Times New Roman"/>
                <a:cs typeface="Times New Roman"/>
                <a:hlinkClick r:id="rId5" action="ppaction://hlinksldjump"/>
              </a:rPr>
              <a:t>́</a:t>
            </a:r>
            <a:r>
              <a:rPr lang="ru-RU" sz="3200" smtClean="0">
                <a:hlinkClick r:id="rId5" action="ppaction://hlinksldjump"/>
              </a:rPr>
              <a:t>нтов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2483768" y="1052736"/>
            <a:ext cx="144016" cy="2160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6156176" y="1052736"/>
            <a:ext cx="144016" cy="2160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555776" y="1700808"/>
            <a:ext cx="144016" cy="2160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6012160" y="1700808"/>
            <a:ext cx="144016" cy="2160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419872" y="2204864"/>
            <a:ext cx="144016" cy="2160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436096" y="2204864"/>
            <a:ext cx="144016" cy="2160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7092280" y="2204864"/>
            <a:ext cx="144016" cy="2160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051720" y="2780928"/>
            <a:ext cx="144016" cy="21602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707904" y="1340768"/>
            <a:ext cx="2160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835696" y="1844824"/>
            <a:ext cx="2160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131840" y="1844824"/>
            <a:ext cx="2160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707904" y="1844824"/>
            <a:ext cx="2160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419872" y="1844824"/>
            <a:ext cx="2160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475656" y="2348880"/>
            <a:ext cx="2160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5851376" cy="838200"/>
          </a:xfrm>
        </p:spPr>
        <p:txBody>
          <a:bodyPr/>
          <a:lstStyle/>
          <a:p>
            <a:r>
              <a:rPr lang="ru-RU" dirty="0" smtClean="0"/>
              <a:t>Что </a:t>
            </a:r>
            <a:r>
              <a:rPr lang="ru-RU" dirty="0" err="1" smtClean="0"/>
              <a:t>тако́е</a:t>
            </a:r>
            <a:r>
              <a:rPr lang="ru-RU" dirty="0" smtClean="0"/>
              <a:t> </a:t>
            </a:r>
            <a:r>
              <a:rPr lang="ru-RU" dirty="0" err="1" smtClean="0"/>
              <a:t>верста́к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686800" cy="5544616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   </a:t>
            </a:r>
            <a:r>
              <a:rPr lang="ru-RU" b="1" dirty="0" err="1" smtClean="0"/>
              <a:t>Верста́к</a:t>
            </a:r>
            <a:r>
              <a:rPr lang="ru-RU" dirty="0" smtClean="0"/>
              <a:t> (от нем. </a:t>
            </a:r>
            <a:r>
              <a:rPr lang="de-DE" i="1" dirty="0" smtClean="0"/>
              <a:t>Werkstatt</a:t>
            </a:r>
            <a:r>
              <a:rPr lang="ru-RU" dirty="0" smtClean="0"/>
              <a:t> </a:t>
            </a:r>
            <a:r>
              <a:rPr lang="ru-RU" dirty="0" err="1" smtClean="0"/>
              <a:t>мастерска́я</a:t>
            </a:r>
            <a:r>
              <a:rPr lang="ru-RU" dirty="0" smtClean="0"/>
              <a:t>) -это </a:t>
            </a:r>
            <a:r>
              <a:rPr lang="ru-RU" dirty="0" err="1" smtClean="0"/>
              <a:t>рабо́чий</a:t>
            </a:r>
            <a:r>
              <a:rPr lang="ru-RU" dirty="0" smtClean="0"/>
              <a:t> стол для </a:t>
            </a:r>
            <a:r>
              <a:rPr lang="ru-RU" dirty="0" err="1" smtClean="0"/>
              <a:t>обрабо́тки</a:t>
            </a:r>
            <a:r>
              <a:rPr lang="ru-RU" dirty="0" smtClean="0"/>
              <a:t> </a:t>
            </a:r>
            <a:r>
              <a:rPr lang="ru-RU" dirty="0" err="1" smtClean="0"/>
              <a:t>вручну́ю</a:t>
            </a:r>
            <a:r>
              <a:rPr lang="ru-RU" dirty="0" smtClean="0"/>
              <a:t> </a:t>
            </a:r>
            <a:r>
              <a:rPr lang="ru-RU" dirty="0" err="1" smtClean="0"/>
              <a:t>изде́лий</a:t>
            </a:r>
            <a:r>
              <a:rPr lang="ru-RU" dirty="0" smtClean="0"/>
              <a:t> из </a:t>
            </a:r>
            <a:r>
              <a:rPr lang="ru-RU" dirty="0" err="1" smtClean="0"/>
              <a:t>мета́лла</a:t>
            </a:r>
            <a:r>
              <a:rPr lang="ru-RU" dirty="0" smtClean="0"/>
              <a:t>, </a:t>
            </a:r>
            <a:r>
              <a:rPr lang="ru-RU" dirty="0" err="1" smtClean="0"/>
              <a:t>де́рева</a:t>
            </a:r>
            <a:r>
              <a:rPr lang="ru-RU" dirty="0" smtClean="0"/>
              <a:t> или </a:t>
            </a:r>
            <a:r>
              <a:rPr lang="ru-RU" dirty="0" err="1" smtClean="0"/>
              <a:t>други́х</a:t>
            </a:r>
            <a:r>
              <a:rPr lang="ru-RU" dirty="0" smtClean="0"/>
              <a:t> </a:t>
            </a:r>
            <a:r>
              <a:rPr lang="ru-RU" dirty="0" err="1" smtClean="0"/>
              <a:t>материа́лов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- </a:t>
            </a:r>
            <a:r>
              <a:rPr lang="ru-RU" sz="2400" dirty="0" smtClean="0"/>
              <a:t>По </a:t>
            </a:r>
            <a:r>
              <a:rPr lang="ru-RU" sz="2400" dirty="0" err="1" smtClean="0"/>
              <a:t>ви́дам</a:t>
            </a:r>
            <a:r>
              <a:rPr lang="ru-RU" sz="2400" dirty="0" smtClean="0"/>
              <a:t> </a:t>
            </a:r>
            <a:r>
              <a:rPr lang="ru-RU" sz="2400" dirty="0" err="1" smtClean="0"/>
              <a:t>рабо́т</a:t>
            </a:r>
            <a:r>
              <a:rPr lang="ru-RU" sz="2400" dirty="0" smtClean="0"/>
              <a:t> </a:t>
            </a:r>
            <a:r>
              <a:rPr lang="ru-RU" sz="2400" dirty="0" err="1" smtClean="0"/>
              <a:t>различа́ют</a:t>
            </a:r>
            <a:r>
              <a:rPr lang="ru-RU" sz="2400" dirty="0" smtClean="0"/>
              <a:t> </a:t>
            </a:r>
            <a:r>
              <a:rPr lang="ru-RU" sz="2400" i="1" dirty="0" err="1" smtClean="0"/>
              <a:t>столя</a:t>
            </a:r>
            <a:r>
              <a:rPr lang="ru-RU" sz="2400" dirty="0" err="1" smtClean="0"/>
              <a:t>́</a:t>
            </a:r>
            <a:r>
              <a:rPr lang="ru-RU" sz="2400" i="1" dirty="0" err="1" smtClean="0"/>
              <a:t>рные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верстаки</a:t>
            </a:r>
            <a:r>
              <a:rPr lang="ru-RU" sz="2400" dirty="0" err="1" smtClean="0"/>
              <a:t>́-для</a:t>
            </a:r>
            <a:r>
              <a:rPr lang="ru-RU" sz="2400" dirty="0" smtClean="0"/>
              <a:t> </a:t>
            </a:r>
            <a:r>
              <a:rPr lang="ru-RU" sz="2400" dirty="0" err="1" smtClean="0"/>
              <a:t>обрабо́тки</a:t>
            </a:r>
            <a:r>
              <a:rPr lang="ru-RU" sz="2400" dirty="0" smtClean="0"/>
              <a:t> </a:t>
            </a:r>
            <a:r>
              <a:rPr lang="ru-RU" sz="2400" dirty="0" err="1" smtClean="0"/>
              <a:t>деревя́нных</a:t>
            </a:r>
            <a:r>
              <a:rPr lang="ru-RU" sz="2400" dirty="0" smtClean="0"/>
              <a:t> </a:t>
            </a:r>
            <a:r>
              <a:rPr lang="ru-RU" sz="2400" dirty="0" err="1" smtClean="0"/>
              <a:t>изде́лий</a:t>
            </a:r>
            <a:r>
              <a:rPr lang="ru-RU" sz="2400" dirty="0" smtClean="0"/>
              <a:t> и </a:t>
            </a:r>
            <a:r>
              <a:rPr lang="ru-RU" sz="2400" i="1" dirty="0" err="1" smtClean="0"/>
              <a:t>слеса</a:t>
            </a:r>
            <a:r>
              <a:rPr lang="ru-RU" sz="2400" dirty="0" err="1" smtClean="0"/>
              <a:t>́</a:t>
            </a:r>
            <a:r>
              <a:rPr lang="ru-RU" sz="2400" i="1" dirty="0" err="1" smtClean="0"/>
              <a:t>рные</a:t>
            </a:r>
            <a:r>
              <a:rPr lang="ru-RU" sz="2400" dirty="0" smtClean="0"/>
              <a:t> — для </a:t>
            </a:r>
            <a:r>
              <a:rPr lang="ru-RU" sz="2400" dirty="0" err="1" smtClean="0"/>
              <a:t>обрабо́тки</a:t>
            </a:r>
            <a:r>
              <a:rPr lang="ru-RU" sz="2400" dirty="0" smtClean="0"/>
              <a:t> </a:t>
            </a:r>
            <a:r>
              <a:rPr lang="ru-RU" sz="2400" dirty="0" err="1" smtClean="0"/>
              <a:t>изде́лий</a:t>
            </a:r>
            <a:r>
              <a:rPr lang="ru-RU" sz="2400" dirty="0" smtClean="0"/>
              <a:t> из </a:t>
            </a:r>
            <a:r>
              <a:rPr lang="ru-RU" sz="2400" dirty="0" err="1" smtClean="0"/>
              <a:t>мета́лла</a:t>
            </a:r>
            <a:r>
              <a:rPr lang="ru-RU" sz="2400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2" name="Рисунок 11" descr="Верстак столяр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293096"/>
            <a:ext cx="2649897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2020-04-20_22-17-1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4221088"/>
            <a:ext cx="219799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4427984" y="45811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131840" y="422108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/>
              <a:t>Столя</a:t>
            </a:r>
            <a:r>
              <a:rPr lang="ru-RU" sz="2400" b="1" dirty="0" err="1" smtClean="0"/>
              <a:t>́</a:t>
            </a:r>
            <a:r>
              <a:rPr lang="ru-RU" sz="2400" b="1" i="1" dirty="0" err="1" smtClean="0"/>
              <a:t>рный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верста</a:t>
            </a:r>
            <a:r>
              <a:rPr lang="ru-RU" sz="2400" b="1" i="1" dirty="0" err="1" smtClean="0">
                <a:latin typeface="Times New Roman"/>
                <a:cs typeface="Times New Roman"/>
              </a:rPr>
              <a:t>́</a:t>
            </a:r>
            <a:r>
              <a:rPr lang="ru-RU" sz="2400" b="1" i="1" dirty="0" err="1" smtClean="0"/>
              <a:t>к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31840" y="4941168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err="1" smtClean="0"/>
              <a:t>Слеса</a:t>
            </a:r>
            <a:r>
              <a:rPr lang="ru-RU" sz="2400" b="1" dirty="0" err="1" smtClean="0"/>
              <a:t>́</a:t>
            </a:r>
            <a:r>
              <a:rPr lang="ru-RU" sz="2400" b="1" i="1" dirty="0" err="1" smtClean="0"/>
              <a:t>рный</a:t>
            </a:r>
            <a:r>
              <a:rPr lang="ru-RU" sz="2400" b="1" i="1" dirty="0" smtClean="0"/>
              <a:t> </a:t>
            </a:r>
            <a:r>
              <a:rPr lang="ru-RU" sz="2400" b="1" i="1" dirty="0" err="1" smtClean="0"/>
              <a:t>верста</a:t>
            </a:r>
            <a:r>
              <a:rPr lang="ru-RU" sz="2400" b="1" i="1" dirty="0" err="1" smtClean="0">
                <a:latin typeface="Times New Roman"/>
                <a:cs typeface="Times New Roman"/>
              </a:rPr>
              <a:t>́</a:t>
            </a:r>
            <a:r>
              <a:rPr lang="ru-RU" sz="2400" b="1" i="1" dirty="0" err="1" smtClean="0"/>
              <a:t>к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07407E-6 C -0.06371 0.13403 -0.12152 0.2757 -0.18385 0.32153 C -0.24618 0.36737 -0.33454 0.28449 -0.3743 0.27477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1945 C 0.11546 -0.08797 0.21528 -0.15625 0.26407 -0.17894 C 0.31285 -0.20162 0.31077 -0.17848 0.30868 -0.1551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Верстак столярн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3212976"/>
            <a:ext cx="4896544" cy="3415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5851376" cy="838200"/>
          </a:xfrm>
        </p:spPr>
        <p:txBody>
          <a:bodyPr/>
          <a:lstStyle/>
          <a:p>
            <a:r>
              <a:rPr lang="ru-RU" dirty="0" err="1" smtClean="0"/>
              <a:t>Рабо́чее</a:t>
            </a:r>
            <a:r>
              <a:rPr lang="ru-RU" dirty="0" smtClean="0"/>
              <a:t>  </a:t>
            </a:r>
            <a:r>
              <a:rPr lang="ru-RU" dirty="0" err="1" smtClean="0"/>
              <a:t>ме́сто</a:t>
            </a:r>
            <a:r>
              <a:rPr lang="ru-RU" dirty="0" smtClean="0"/>
              <a:t>  </a:t>
            </a:r>
            <a:r>
              <a:rPr lang="ru-RU" dirty="0" err="1" smtClean="0"/>
              <a:t>сто́ляра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686800" cy="5544616"/>
          </a:xfrm>
        </p:spPr>
        <p:txBody>
          <a:bodyPr/>
          <a:lstStyle/>
          <a:p>
            <a:pPr lvl="0">
              <a:buFont typeface="Wingdings" pitchFamily="2" charset="2"/>
              <a:buChar char="q"/>
            </a:pPr>
            <a:r>
              <a:rPr lang="ru-RU" b="1" i="1" u="sng" dirty="0" smtClean="0"/>
              <a:t>Рабочим местом столяра</a:t>
            </a:r>
            <a:r>
              <a:rPr lang="ru-RU" b="1" i="1" dirty="0" smtClean="0"/>
              <a:t> </a:t>
            </a:r>
            <a:r>
              <a:rPr lang="ru-RU" dirty="0" smtClean="0"/>
              <a:t>является </a:t>
            </a:r>
            <a:r>
              <a:rPr lang="ru-RU" b="1" dirty="0" smtClean="0"/>
              <a:t>столярный верстак</a:t>
            </a:r>
            <a:r>
              <a:rPr lang="ru-RU" dirty="0" smtClean="0"/>
              <a:t>.</a:t>
            </a:r>
          </a:p>
          <a:p>
            <a:pPr lvl="0">
              <a:buNone/>
            </a:pPr>
            <a:r>
              <a:rPr lang="ru-RU" dirty="0" smtClean="0"/>
              <a:t>      Рабочее место укомплектовывается постоянно применяемыми инструментами и приспособлениями.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63688" y="4149080"/>
            <a:ext cx="3528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Столя́рный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верста́к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20-04-20_22-36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4941168"/>
            <a:ext cx="6840000" cy="1687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r>
              <a:rPr lang="ru-RU" dirty="0" err="1" smtClean="0"/>
              <a:t>Устро́йство</a:t>
            </a:r>
            <a:r>
              <a:rPr lang="ru-RU" dirty="0" smtClean="0"/>
              <a:t>̅  </a:t>
            </a:r>
            <a:r>
              <a:rPr lang="ru-RU" dirty="0" err="1" smtClean="0"/>
              <a:t>столя́рно̅г̅о</a:t>
            </a:r>
            <a:r>
              <a:rPr lang="ru-RU" dirty="0" smtClean="0"/>
              <a:t>̅  верстака́</a:t>
            </a:r>
            <a:endParaRPr lang="ru-RU" dirty="0"/>
          </a:p>
        </p:txBody>
      </p:sp>
      <p:pic>
        <p:nvPicPr>
          <p:cNvPr id="6" name="Содержимое 5" descr="2020-04-20_22-35-45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692696"/>
            <a:ext cx="6840760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20-04-20_23-17-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4448" y="4365104"/>
            <a:ext cx="2817952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2020-04-12_19-00-3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556792"/>
            <a:ext cx="2949763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579568" cy="838200"/>
          </a:xfrm>
        </p:spPr>
        <p:txBody>
          <a:bodyPr/>
          <a:lstStyle/>
          <a:p>
            <a:r>
              <a:rPr lang="ru-RU" dirty="0" err="1" smtClean="0"/>
              <a:t>Испо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льзование</a:t>
            </a:r>
            <a:r>
              <a:rPr lang="ru-RU" dirty="0" smtClean="0"/>
              <a:t>   </a:t>
            </a:r>
            <a:r>
              <a:rPr lang="ru-RU" dirty="0" err="1" smtClean="0"/>
              <a:t>инструме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нтов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4100" b="1" dirty="0" smtClean="0"/>
              <a:t>При работе столяра используются следующие инструменты:</a:t>
            </a:r>
          </a:p>
          <a:p>
            <a:pPr lvl="0"/>
            <a:endParaRPr lang="ru-RU" sz="800" dirty="0" smtClean="0"/>
          </a:p>
          <a:p>
            <a:pPr lvl="0"/>
            <a:endParaRPr lang="ru-RU" sz="800" dirty="0" smtClean="0"/>
          </a:p>
          <a:p>
            <a:pPr lvl="0">
              <a:buNone/>
            </a:pPr>
            <a:r>
              <a:rPr lang="ru-RU" sz="4400" dirty="0" smtClean="0"/>
              <a:t>       </a:t>
            </a:r>
            <a:r>
              <a:rPr lang="ru-RU" sz="4400" dirty="0" err="1" smtClean="0"/>
              <a:t>Руба́нок</a:t>
            </a:r>
            <a:endParaRPr lang="ru-RU" sz="4400" dirty="0" smtClean="0"/>
          </a:p>
          <a:p>
            <a:pPr>
              <a:buFontTx/>
              <a:buChar char="-"/>
            </a:pPr>
            <a:endParaRPr lang="ru-RU" sz="4700" dirty="0" smtClean="0"/>
          </a:p>
          <a:p>
            <a:pPr>
              <a:buFontTx/>
              <a:buChar char="-"/>
            </a:pPr>
            <a:endParaRPr lang="ru-RU" sz="4700" dirty="0" smtClean="0"/>
          </a:p>
          <a:p>
            <a:pPr lvl="0">
              <a:buNone/>
            </a:pPr>
            <a:r>
              <a:rPr lang="ru-RU" sz="4400" dirty="0" smtClean="0"/>
              <a:t>       </a:t>
            </a:r>
            <a:r>
              <a:rPr lang="ru-RU" sz="4400" dirty="0" err="1" smtClean="0"/>
              <a:t>Ножо́вка</a:t>
            </a:r>
            <a:endParaRPr lang="ru-RU" sz="4400" dirty="0" smtClean="0"/>
          </a:p>
          <a:p>
            <a:pPr>
              <a:buFontTx/>
              <a:buChar char="-"/>
            </a:pPr>
            <a:endParaRPr lang="ru-RU" sz="4700" dirty="0" smtClean="0"/>
          </a:p>
          <a:p>
            <a:pPr>
              <a:buFontTx/>
              <a:buChar char="-"/>
            </a:pPr>
            <a:endParaRPr lang="ru-RU" sz="4700" dirty="0" smtClean="0"/>
          </a:p>
          <a:p>
            <a:pPr lvl="0">
              <a:buNone/>
            </a:pPr>
            <a:r>
              <a:rPr lang="ru-RU" sz="4400" dirty="0" smtClean="0"/>
              <a:t>       </a:t>
            </a:r>
            <a:r>
              <a:rPr lang="ru-RU" sz="4400" dirty="0" err="1" smtClean="0"/>
              <a:t>Стаме́ска</a:t>
            </a:r>
            <a:endParaRPr lang="ru-RU" sz="4400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 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2020-04-20_23-08-0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3356992"/>
            <a:ext cx="4306596" cy="1183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579568" cy="838200"/>
          </a:xfrm>
        </p:spPr>
        <p:txBody>
          <a:bodyPr/>
          <a:lstStyle/>
          <a:p>
            <a:r>
              <a:rPr lang="ru-RU" dirty="0" smtClean="0"/>
              <a:t>Использование   инструментов: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8686800" cy="5805264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endParaRPr lang="ru-RU" sz="800" dirty="0" smtClean="0"/>
          </a:p>
          <a:p>
            <a:pPr lvl="0"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Молото́к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 lvl="0"/>
            <a:endParaRPr lang="ru-RU" sz="800" dirty="0" smtClean="0"/>
          </a:p>
          <a:p>
            <a:pPr lvl="0"/>
            <a:endParaRPr lang="ru-RU" sz="800" dirty="0" smtClean="0"/>
          </a:p>
          <a:p>
            <a:pPr lvl="0"/>
            <a:endParaRPr lang="ru-RU" sz="800" dirty="0" smtClean="0"/>
          </a:p>
          <a:p>
            <a:pPr lvl="0"/>
            <a:endParaRPr lang="ru-RU" sz="800" dirty="0" smtClean="0"/>
          </a:p>
          <a:p>
            <a:pPr lvl="0"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Напи́льники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       </a:t>
            </a:r>
            <a:r>
              <a:rPr lang="ru-RU" dirty="0" err="1" smtClean="0"/>
              <a:t>Кия́нка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020-04-20_23-21-4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915816" y="764704"/>
            <a:ext cx="440689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20-04-20_23-23-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284984"/>
            <a:ext cx="5827016" cy="841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38251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3527635" y="3753285"/>
            <a:ext cx="2160000" cy="3527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923112" cy="8382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Повтори́м</a:t>
            </a:r>
            <a:r>
              <a:rPr lang="ru-RU" dirty="0" smtClean="0"/>
              <a:t> </a:t>
            </a:r>
            <a:r>
              <a:rPr lang="ru-RU" dirty="0" err="1" smtClean="0"/>
              <a:t>устро́йство</a:t>
            </a:r>
            <a:r>
              <a:rPr lang="ru-RU" dirty="0" smtClean="0"/>
              <a:t> верстака́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2020-04-20_22-35-4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1772816"/>
            <a:ext cx="5046462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1520" y="908717"/>
          <a:ext cx="3456384" cy="5472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4039"/>
                <a:gridCol w="932345"/>
              </a:tblGrid>
              <a:tr h="94810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Пере́дний</a:t>
                      </a: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зажи́м</a:t>
                      </a:r>
                      <a:endParaRPr kumimoji="0"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954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Отве́рстия</a:t>
                      </a:r>
                      <a:r>
                        <a:rPr kumimoji="0"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для </a:t>
                      </a:r>
                      <a:r>
                        <a:rPr kumimoji="0"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кли́ньев</a:t>
                      </a:r>
                      <a:endParaRPr kumimoji="0"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6724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Подверста́чье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91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Кры́шка</a:t>
                      </a:r>
                      <a:endParaRPr kumimoji="0"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65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Лото́к</a:t>
                      </a:r>
                      <a:endParaRPr kumimoji="0"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85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За́дний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зажи́м</a:t>
                      </a:r>
                      <a:endParaRPr kumimoji="0"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4810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Выдвижна́я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опо́ра</a:t>
                      </a:r>
                      <a:endParaRPr kumimoji="0" lang="ru-RU" sz="24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987824" y="1052736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7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87824" y="206084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2</a:t>
            </a:r>
            <a:endParaRPr lang="ru-RU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87824" y="278092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5</a:t>
            </a:r>
            <a:endParaRPr lang="ru-RU" sz="4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987824" y="328498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</a:t>
            </a:r>
            <a:endParaRPr lang="ru-RU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987824" y="386104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987824" y="458112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4</a:t>
            </a:r>
            <a:endParaRPr lang="ru-RU" sz="4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987824" y="551723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6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-04-21_00-01-1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620688"/>
            <a:ext cx="5616624" cy="59046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60648"/>
            <a:ext cx="3672408" cy="838200"/>
          </a:xfrm>
        </p:spPr>
        <p:txBody>
          <a:bodyPr>
            <a:normAutofit fontScale="90000"/>
          </a:bodyPr>
          <a:lstStyle/>
          <a:p>
            <a:pPr lvl="0"/>
            <a:r>
              <a:rPr lang="ru-RU" sz="4400" dirty="0" err="1" smtClean="0"/>
              <a:t>Инструме́нты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5995392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ВОПРОСЫ ДЛЯ ПОВТОРЕНИЯ: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892480" cy="56166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 Что называется верстаком?</a:t>
            </a:r>
          </a:p>
          <a:p>
            <a:pPr>
              <a:buNone/>
            </a:pPr>
            <a:r>
              <a:rPr lang="ru-RU" dirty="0" smtClean="0"/>
              <a:t>2. Как различаются верстаки по видам работ?</a:t>
            </a:r>
          </a:p>
          <a:p>
            <a:pPr>
              <a:buNone/>
            </a:pPr>
            <a:r>
              <a:rPr lang="ru-RU" dirty="0" smtClean="0"/>
              <a:t>3. Что называется рабочим местом?</a:t>
            </a:r>
          </a:p>
          <a:p>
            <a:pPr>
              <a:buNone/>
            </a:pPr>
            <a:r>
              <a:rPr lang="ru-RU" dirty="0" smtClean="0"/>
              <a:t>4. Какая часть верстака является основой для всех его частей?</a:t>
            </a:r>
          </a:p>
          <a:p>
            <a:pPr>
              <a:buNone/>
            </a:pPr>
            <a:r>
              <a:rPr lang="ru-RU" dirty="0" smtClean="0"/>
              <a:t>5. Какие части верстака предназначены для закрепления заготовок?</a:t>
            </a:r>
          </a:p>
          <a:p>
            <a:pPr>
              <a:buNone/>
            </a:pPr>
            <a:r>
              <a:rPr lang="ru-RU" dirty="0" smtClean="0"/>
              <a:t>6. Какая часть верстака предназначена для удержания инструментов?</a:t>
            </a:r>
          </a:p>
          <a:p>
            <a:pPr>
              <a:buNone/>
            </a:pPr>
            <a:r>
              <a:rPr lang="ru-RU" dirty="0" smtClean="0"/>
              <a:t>7. Перечислить основные инструменты для обработки древесины.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1526</TotalTime>
  <Words>189</Words>
  <Application>Microsoft Office PowerPoint</Application>
  <PresentationFormat>Экран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Что тако́е верста́к?</vt:lpstr>
      <vt:lpstr>Рабо́чее  ме́сто  сто́ляра </vt:lpstr>
      <vt:lpstr>Устро́йство̅  столя́рно̅г̅о̅  верстака́</vt:lpstr>
      <vt:lpstr>Испо́льзование   инструме́нтов:</vt:lpstr>
      <vt:lpstr>Использование   инструментов:</vt:lpstr>
      <vt:lpstr> Повтори́м устро́йство верстака́ </vt:lpstr>
      <vt:lpstr>Инструме́нты </vt:lpstr>
      <vt:lpstr>ВОПРОСЫ ДЛЯ ПОВТОРЕНИЯ: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Станочное оборудование</dc:title>
  <dc:creator>HOME</dc:creator>
  <cp:lastModifiedBy>Home</cp:lastModifiedBy>
  <cp:revision>169</cp:revision>
  <dcterms:created xsi:type="dcterms:W3CDTF">2020-04-05T17:05:47Z</dcterms:created>
  <dcterms:modified xsi:type="dcterms:W3CDTF">2020-08-31T09:11:03Z</dcterms:modified>
</cp:coreProperties>
</file>