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63" r:id="rId4"/>
    <p:sldId id="262" r:id="rId5"/>
    <p:sldId id="259" r:id="rId6"/>
    <p:sldId id="264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748" y="-13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1196752"/>
          <a:ext cx="8208912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458"/>
                <a:gridCol w="6880454"/>
              </a:tblGrid>
              <a:tr h="2032000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вопрос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kumimoji="0"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Правила пожарной безопасности, первичные средства</a:t>
                      </a:r>
                      <a:r>
                        <a:rPr kumimoji="0" lang="ru-RU" sz="2800" b="1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пожаротушения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11560" y="3326214"/>
            <a:ext cx="61926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ответа: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38125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683568" y="4149080"/>
            <a:ext cx="806489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  <a:tab pos="2286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 action="ppaction://hlinksldjump"/>
              </a:rPr>
              <a:t>Правила поведения при пожаре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90488" algn="l"/>
                <a:tab pos="2286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90488" algn="l"/>
                <a:tab pos="2286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 action="ppaction://hlinksldjump"/>
              </a:rPr>
              <a:t>Правила пользования первичными средствами пожаротушения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651576" cy="838200"/>
          </a:xfrm>
        </p:spPr>
        <p:txBody>
          <a:bodyPr/>
          <a:lstStyle/>
          <a:p>
            <a:r>
              <a:rPr lang="ru-RU" dirty="0" smtClean="0"/>
              <a:t>Правила поведения при пожаре</a:t>
            </a:r>
            <a:endParaRPr lang="ru-RU" dirty="0"/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1520" y="1556211"/>
            <a:ext cx="871296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0797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 появлении огня и запаха гари необходимо немедленно вызвать по телефону 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01</a:t>
            </a:r>
            <a:r>
              <a:rPr lang="ru-RU" sz="28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,а с мобильного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112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пожарную команду,</a:t>
            </a:r>
          </a:p>
          <a:p>
            <a:pPr lvl="0" indent="307975"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07975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07975"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07975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07975" algn="just" fontAlgn="base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30797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а если нет телефона, дать другой какой - либо сигнал и принять меры по ликвидации очага загорания любыми средствами пожаротушения.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2020-04-10_00-14-5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2996952"/>
            <a:ext cx="4248472" cy="20671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651576" cy="838200"/>
          </a:xfrm>
        </p:spPr>
        <p:txBody>
          <a:bodyPr/>
          <a:lstStyle/>
          <a:p>
            <a:r>
              <a:rPr lang="ru-RU" dirty="0" smtClean="0"/>
              <a:t>Правила поведения при пожаре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Всем учащимся (работникам) </a:t>
            </a:r>
            <a:r>
              <a:rPr lang="ru-RU" b="1" dirty="0" smtClean="0"/>
              <a:t>нужно знать </a:t>
            </a:r>
            <a:r>
              <a:rPr lang="ru-RU" dirty="0" smtClean="0"/>
              <a:t>назначение, устройство и место нахождения </a:t>
            </a:r>
            <a:r>
              <a:rPr lang="ru-RU" dirty="0" smtClean="0">
                <a:hlinkClick r:id="rId2" action="ppaction://hlinksldjump"/>
              </a:rPr>
              <a:t>средств пожаротушения (огнетушителей, ящиков с песком, пожарных щитов, внутренних кранов)</a:t>
            </a:r>
            <a:r>
              <a:rPr lang="ru-RU" dirty="0" smtClean="0"/>
              <a:t>, которые должны находиться в исправном состоянии. Необходимо так же уметь пользоваться этими средствами при пожаре.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64896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Первичные средства пожаротушения</a:t>
            </a:r>
            <a:endParaRPr lang="ru-RU" dirty="0"/>
          </a:p>
        </p:txBody>
      </p:sp>
      <p:pic>
        <p:nvPicPr>
          <p:cNvPr id="3" name="Рисунок 2" descr="2020-04-10_00-21-2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124744"/>
            <a:ext cx="7992888" cy="546389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147520" cy="838200"/>
          </a:xfrm>
        </p:spPr>
        <p:txBody>
          <a:bodyPr>
            <a:normAutofit fontScale="90000"/>
          </a:bodyPr>
          <a:lstStyle/>
          <a:p>
            <a:r>
              <a:rPr lang="ru-RU" cap="none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Правила пользования первичными средствами пожаротушения</a:t>
            </a:r>
            <a:endParaRPr lang="ru-RU" dirty="0"/>
          </a:p>
        </p:txBody>
      </p:sp>
      <p:pic>
        <p:nvPicPr>
          <p:cNvPr id="3" name="Рисунок 2" descr="2020-04-10_00-26-1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052736"/>
            <a:ext cx="6624736" cy="53369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931496" cy="838200"/>
          </a:xfrm>
        </p:spPr>
        <p:txBody>
          <a:bodyPr/>
          <a:lstStyle/>
          <a:p>
            <a:r>
              <a:rPr lang="ru-RU" dirty="0" smtClean="0"/>
              <a:t>Что </a:t>
            </a:r>
            <a:r>
              <a:rPr lang="ru-RU" dirty="0" err="1" smtClean="0"/>
              <a:t>де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лать</a:t>
            </a:r>
            <a:r>
              <a:rPr lang="ru-RU" dirty="0" smtClean="0"/>
              <a:t> в </a:t>
            </a:r>
            <a:r>
              <a:rPr lang="ru-RU" dirty="0" err="1" smtClean="0"/>
              <a:t>пе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рвую</a:t>
            </a:r>
            <a:r>
              <a:rPr lang="ru-RU" dirty="0" smtClean="0"/>
              <a:t> </a:t>
            </a:r>
            <a:r>
              <a:rPr lang="ru-RU" dirty="0" err="1" smtClean="0"/>
              <a:t>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чередь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При возникновении пожара в первую очередь необходимо принять меры к спасению людей, оставшихся в загоревшемся помещении.</a:t>
            </a:r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Выходить из задымленного помещения безопаснее согнувшись (внизу меньше дыма и легче двигаться).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Пра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вила</a:t>
            </a:r>
            <a:r>
              <a:rPr lang="ru-RU" dirty="0" smtClean="0"/>
              <a:t> </a:t>
            </a:r>
            <a:r>
              <a:rPr lang="ru-RU" dirty="0" err="1" smtClean="0"/>
              <a:t>по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льз</a:t>
            </a:r>
            <a:r>
              <a:rPr lang="ru-RU" dirty="0" err="1" smtClean="0">
                <a:latin typeface="Times New Roman"/>
                <a:cs typeface="Times New Roman"/>
              </a:rPr>
              <a:t>͞</a:t>
            </a:r>
            <a:r>
              <a:rPr lang="ru-RU" dirty="0" err="1" smtClean="0"/>
              <a:t>ования</a:t>
            </a:r>
            <a:r>
              <a:rPr lang="ru-RU" dirty="0" smtClean="0"/>
              <a:t> </a:t>
            </a:r>
            <a:r>
              <a:rPr lang="ru-RU" dirty="0" err="1" smtClean="0"/>
              <a:t>перви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чными</a:t>
            </a:r>
            <a:r>
              <a:rPr lang="ru-RU" dirty="0" smtClean="0"/>
              <a:t> </a:t>
            </a:r>
            <a:r>
              <a:rPr lang="ru-RU" dirty="0" err="1" smtClean="0"/>
              <a:t>сре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дствами</a:t>
            </a:r>
            <a:r>
              <a:rPr lang="ru-RU" dirty="0" smtClean="0"/>
              <a:t> </a:t>
            </a:r>
            <a:r>
              <a:rPr lang="ru-RU" dirty="0" err="1" smtClean="0"/>
              <a:t>п</a:t>
            </a:r>
            <a:r>
              <a:rPr lang="ru-RU" dirty="0" err="1" smtClean="0">
                <a:latin typeface="Times New Roman"/>
                <a:cs typeface="Times New Roman"/>
              </a:rPr>
              <a:t>͞</a:t>
            </a:r>
            <a:r>
              <a:rPr lang="ru-RU" dirty="0" err="1" smtClean="0"/>
              <a:t>ожар</a:t>
            </a:r>
            <a:r>
              <a:rPr lang="ru-RU" dirty="0" err="1" smtClean="0">
                <a:latin typeface="Times New Roman"/>
                <a:cs typeface="Times New Roman"/>
              </a:rPr>
              <a:t>͞</a:t>
            </a:r>
            <a:r>
              <a:rPr lang="ru-RU" dirty="0" err="1" smtClean="0"/>
              <a:t>отуше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554162"/>
            <a:ext cx="8640960" cy="4525963"/>
          </a:xfrm>
        </p:spPr>
        <p:txBody>
          <a:bodyPr>
            <a:normAutofit fontScale="55000" lnSpcReduction="20000"/>
          </a:bodyPr>
          <a:lstStyle/>
          <a:p>
            <a:pPr lvl="0">
              <a:buFont typeface="Wingdings" pitchFamily="2" charset="2"/>
              <a:buChar char="q"/>
            </a:pPr>
            <a:r>
              <a:rPr lang="ru-RU" sz="4000" dirty="0" smtClean="0"/>
              <a:t>Водой тушат деревянные конструкции. Запрещается тушение водой </a:t>
            </a:r>
            <a:r>
              <a:rPr lang="ru-RU" sz="4000" dirty="0" err="1" smtClean="0"/>
              <a:t>электроборудования</a:t>
            </a:r>
            <a:r>
              <a:rPr lang="ru-RU" sz="4000" dirty="0" smtClean="0"/>
              <a:t>.</a:t>
            </a:r>
          </a:p>
          <a:p>
            <a:pPr lvl="0">
              <a:buFont typeface="Wingdings" pitchFamily="2" charset="2"/>
              <a:buChar char="q"/>
            </a:pPr>
            <a:endParaRPr lang="ru-RU" sz="4000" dirty="0" smtClean="0"/>
          </a:p>
          <a:p>
            <a:pPr lvl="0">
              <a:buFont typeface="Wingdings" pitchFamily="2" charset="2"/>
              <a:buChar char="q"/>
            </a:pPr>
            <a:r>
              <a:rPr lang="ru-RU" sz="4000" dirty="0" smtClean="0"/>
              <a:t>Песком или землей тушат небольшие количества горючих жидкостей, разлитых по земле.</a:t>
            </a:r>
          </a:p>
          <a:p>
            <a:pPr lvl="0">
              <a:buFont typeface="Wingdings" pitchFamily="2" charset="2"/>
              <a:buChar char="q"/>
            </a:pPr>
            <a:endParaRPr lang="ru-RU" sz="4000" dirty="0" smtClean="0"/>
          </a:p>
          <a:p>
            <a:pPr lvl="0">
              <a:buFont typeface="Wingdings" pitchFamily="2" charset="2"/>
              <a:buChar char="q"/>
            </a:pPr>
            <a:r>
              <a:rPr lang="ru-RU" sz="4000" dirty="0" smtClean="0"/>
              <a:t>Кошмой, накрыв горящий предмет и прекратив к нему доступ воздуха, можно ликвидировать пожар.</a:t>
            </a:r>
          </a:p>
          <a:p>
            <a:pPr lvl="0">
              <a:buFont typeface="Wingdings" pitchFamily="2" charset="2"/>
              <a:buChar char="q"/>
            </a:pPr>
            <a:endParaRPr lang="ru-RU" sz="4000" dirty="0" smtClean="0"/>
          </a:p>
          <a:p>
            <a:pPr lvl="0">
              <a:buFont typeface="Wingdings" pitchFamily="2" charset="2"/>
              <a:buChar char="q"/>
            </a:pPr>
            <a:r>
              <a:rPr lang="ru-RU" sz="4000" dirty="0" smtClean="0"/>
              <a:t>Химическим пенным огнетушителем тушат горючие жидкости и легко воспламеняющиеся вещества.</a:t>
            </a:r>
          </a:p>
          <a:p>
            <a:pPr lvl="0">
              <a:buFont typeface="Wingdings" pitchFamily="2" charset="2"/>
              <a:buChar char="q"/>
            </a:pPr>
            <a:endParaRPr lang="ru-RU" sz="4000" dirty="0" smtClean="0"/>
          </a:p>
          <a:p>
            <a:pPr lvl="0">
              <a:buFont typeface="Wingdings" pitchFamily="2" charset="2"/>
              <a:buChar char="q"/>
            </a:pPr>
            <a:r>
              <a:rPr lang="ru-RU" sz="4000" dirty="0" smtClean="0"/>
              <a:t>Углекислотными и порошковыми огнетушителями тушат </a:t>
            </a:r>
            <a:r>
              <a:rPr lang="ru-RU" sz="4000" dirty="0" err="1" smtClean="0"/>
              <a:t>необесточенное</a:t>
            </a:r>
            <a:r>
              <a:rPr lang="ru-RU" sz="4000" dirty="0" smtClean="0"/>
              <a:t> электрооборудование.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532</TotalTime>
  <Words>234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Правила поведения при пожаре</vt:lpstr>
      <vt:lpstr>Правила поведения при пожаре</vt:lpstr>
      <vt:lpstr>Первичные средства пожаротушения</vt:lpstr>
      <vt:lpstr>Правила пользования первичными средствами пожаротушения</vt:lpstr>
      <vt:lpstr>Что де́лать в пе́рвую о́чередь</vt:lpstr>
      <vt:lpstr>Пра́вила по́льз͞ования перви́чными сре́дствами п͞ожар͞отуше́ния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Станочное оборудование</dc:title>
  <dc:creator>HOME</dc:creator>
  <cp:lastModifiedBy>Home</cp:lastModifiedBy>
  <cp:revision>56</cp:revision>
  <dcterms:created xsi:type="dcterms:W3CDTF">2020-04-05T17:05:47Z</dcterms:created>
  <dcterms:modified xsi:type="dcterms:W3CDTF">2020-08-31T05:52:59Z</dcterms:modified>
</cp:coreProperties>
</file>