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2748" y="-13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65C5B2-4094-4972-8942-486A0E80097B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661D41-2023-4F8E-B684-2116CEA51AA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661D41-2023-4F8E-B684-2116CEA51AA1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yadi.sk/i/uJDjL1I6AJsc-w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11560" y="1196752"/>
          <a:ext cx="8208912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8458"/>
                <a:gridCol w="6880454"/>
              </a:tblGrid>
              <a:tr h="2032000">
                <a:tc>
                  <a:txBody>
                    <a:bodyPr/>
                    <a:lstStyle/>
                    <a:p>
                      <a:pPr algn="ctr"/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 вопрос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0" lang="ru-RU" sz="2400" b="1" kern="1200" dirty="0" smtClean="0">
                        <a:solidFill>
                          <a:schemeClr val="lt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kumimoji="0" lang="ru-RU" sz="2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Пиле</a:t>
                      </a:r>
                      <a:r>
                        <a:rPr kumimoji="0" lang="ru-RU" sz="2400" b="1" kern="1200" dirty="0" err="1" smtClean="0">
                          <a:solidFill>
                            <a:schemeClr val="lt1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́</a:t>
                      </a:r>
                      <a:r>
                        <a:rPr kumimoji="0" lang="ru-RU" sz="2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ние</a:t>
                      </a:r>
                      <a:r>
                        <a:rPr kumimoji="0"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2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древеси</a:t>
                      </a:r>
                      <a:r>
                        <a:rPr kumimoji="0" lang="ru-RU" sz="2400" b="1" kern="1200" dirty="0" err="1" smtClean="0">
                          <a:solidFill>
                            <a:schemeClr val="lt1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́</a:t>
                      </a:r>
                      <a:r>
                        <a:rPr kumimoji="0" lang="ru-RU" sz="2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ны</a:t>
                      </a:r>
                      <a:r>
                        <a:rPr kumimoji="0"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kumimoji="0" lang="ru-RU" sz="2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Ви</a:t>
                      </a:r>
                      <a:r>
                        <a:rPr kumimoji="0" lang="ru-RU" sz="2400" b="1" kern="1200" dirty="0" err="1" smtClean="0">
                          <a:solidFill>
                            <a:schemeClr val="lt1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́</a:t>
                      </a:r>
                      <a:r>
                        <a:rPr kumimoji="0" lang="ru-RU" sz="2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ды</a:t>
                      </a:r>
                      <a:r>
                        <a:rPr kumimoji="0"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пил для </a:t>
                      </a:r>
                      <a:r>
                        <a:rPr kumimoji="0" lang="ru-RU" sz="2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разли</a:t>
                      </a:r>
                      <a:r>
                        <a:rPr kumimoji="0" lang="ru-RU" sz="2400" b="1" kern="1200" dirty="0" err="1" smtClean="0">
                          <a:solidFill>
                            <a:schemeClr val="lt1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́</a:t>
                      </a:r>
                      <a:r>
                        <a:rPr kumimoji="0" lang="ru-RU" sz="2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чных</a:t>
                      </a:r>
                      <a:r>
                        <a:rPr kumimoji="0"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2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ви</a:t>
                      </a:r>
                      <a:r>
                        <a:rPr kumimoji="0" lang="ru-RU" sz="2400" b="1" kern="1200" dirty="0" err="1" smtClean="0">
                          <a:solidFill>
                            <a:schemeClr val="lt1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́</a:t>
                      </a:r>
                      <a:r>
                        <a:rPr kumimoji="0" lang="ru-RU" sz="2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дов</a:t>
                      </a:r>
                      <a:r>
                        <a:rPr kumimoji="0"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2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пиле</a:t>
                      </a:r>
                      <a:r>
                        <a:rPr kumimoji="0" lang="ru-RU" sz="2400" b="1" kern="1200" dirty="0" err="1" smtClean="0">
                          <a:solidFill>
                            <a:schemeClr val="lt1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́</a:t>
                      </a:r>
                      <a:r>
                        <a:rPr kumimoji="0" lang="ru-RU" sz="2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ния</a:t>
                      </a:r>
                      <a:r>
                        <a:rPr kumimoji="0"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(</a:t>
                      </a:r>
                      <a:r>
                        <a:rPr kumimoji="0" lang="ru-RU" sz="2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попере</a:t>
                      </a:r>
                      <a:r>
                        <a:rPr kumimoji="0" lang="ru-RU" sz="2400" b="1" kern="1200" dirty="0" err="1" smtClean="0">
                          <a:solidFill>
                            <a:schemeClr val="lt1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́</a:t>
                      </a:r>
                      <a:r>
                        <a:rPr kumimoji="0" lang="ru-RU" sz="2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чного</a:t>
                      </a:r>
                      <a:r>
                        <a:rPr kumimoji="0"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ru-RU" sz="2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продо</a:t>
                      </a:r>
                      <a:r>
                        <a:rPr kumimoji="0" lang="ru-RU" sz="2400" b="1" kern="1200" dirty="0" err="1" smtClean="0">
                          <a:solidFill>
                            <a:schemeClr val="lt1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́</a:t>
                      </a:r>
                      <a:r>
                        <a:rPr kumimoji="0" lang="ru-RU" sz="2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льного</a:t>
                      </a:r>
                      <a:r>
                        <a:rPr kumimoji="0"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и </a:t>
                      </a:r>
                      <a:r>
                        <a:rPr kumimoji="0" lang="ru-RU" sz="2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сме</a:t>
                      </a:r>
                      <a:r>
                        <a:rPr kumimoji="0" lang="ru-RU" sz="2400" b="1" kern="1200" dirty="0" err="1" smtClean="0">
                          <a:solidFill>
                            <a:schemeClr val="lt1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́</a:t>
                      </a:r>
                      <a:r>
                        <a:rPr kumimoji="0" lang="ru-RU" sz="2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шан</a:t>
                      </a:r>
                      <a:r>
                        <a:rPr kumimoji="0" lang="ru-RU" sz="2400" b="1" kern="1200" dirty="0" err="1" smtClean="0">
                          <a:solidFill>
                            <a:schemeClr val="lt1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̅</a:t>
                      </a:r>
                      <a:r>
                        <a:rPr kumimoji="0" lang="ru-RU" sz="2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ного</a:t>
                      </a:r>
                      <a:r>
                        <a:rPr kumimoji="0"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2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пиле</a:t>
                      </a:r>
                      <a:r>
                        <a:rPr kumimoji="0" lang="ru-RU" sz="2400" b="1" kern="1200" dirty="0" err="1" smtClean="0">
                          <a:solidFill>
                            <a:schemeClr val="lt1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́</a:t>
                      </a:r>
                      <a:r>
                        <a:rPr kumimoji="0" lang="ru-RU" sz="2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ния</a:t>
                      </a:r>
                      <a:r>
                        <a:rPr kumimoji="0"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). </a:t>
                      </a:r>
                      <a:r>
                        <a:rPr kumimoji="0" lang="ru-RU" sz="2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Пра</a:t>
                      </a:r>
                      <a:r>
                        <a:rPr kumimoji="0" lang="ru-RU" sz="2400" b="1" kern="1200" dirty="0" err="1" smtClean="0">
                          <a:solidFill>
                            <a:schemeClr val="lt1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́</a:t>
                      </a:r>
                      <a:r>
                        <a:rPr kumimoji="0" lang="ru-RU" sz="2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вила</a:t>
                      </a:r>
                      <a:r>
                        <a:rPr kumimoji="0"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2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безопа</a:t>
                      </a:r>
                      <a:r>
                        <a:rPr kumimoji="0" lang="ru-RU" sz="2400" b="1" kern="1200" dirty="0" err="1" smtClean="0">
                          <a:solidFill>
                            <a:schemeClr val="lt1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́</a:t>
                      </a:r>
                      <a:r>
                        <a:rPr kumimoji="0" lang="ru-RU" sz="2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сной</a:t>
                      </a:r>
                      <a:r>
                        <a:rPr kumimoji="0"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2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рабо</a:t>
                      </a:r>
                      <a:r>
                        <a:rPr kumimoji="0" lang="ru-RU" sz="2400" b="1" kern="1200" dirty="0" err="1" smtClean="0">
                          <a:solidFill>
                            <a:schemeClr val="lt1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́</a:t>
                      </a:r>
                      <a:r>
                        <a:rPr kumimoji="0" lang="ru-RU" sz="2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ты</a:t>
                      </a:r>
                      <a:r>
                        <a:rPr kumimoji="0" lang="ru-RU" sz="24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при </a:t>
                      </a:r>
                      <a:r>
                        <a:rPr kumimoji="0" lang="ru-RU" sz="2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пиле</a:t>
                      </a:r>
                      <a:r>
                        <a:rPr kumimoji="0" lang="ru-RU" sz="2400" b="1" kern="1200" dirty="0" err="1" smtClean="0">
                          <a:solidFill>
                            <a:schemeClr val="lt1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́</a:t>
                      </a:r>
                      <a:r>
                        <a:rPr kumimoji="0" lang="ru-RU" sz="2400" b="1" kern="1200" dirty="0" err="1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нии</a:t>
                      </a:r>
                      <a:endParaRPr kumimoji="0" lang="ru-RU" sz="24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467544" y="3788459"/>
            <a:ext cx="842493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38125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План ответа: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38125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 action="ppaction://hlinksldjump"/>
              </a:rPr>
              <a:t>Дать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 action="ppaction://hlinksldjump"/>
              </a:rPr>
              <a:t>определе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Times New Roman" pitchFamily="18" charset="0"/>
                <a:cs typeface="Times New Roman"/>
                <a:hlinkClick r:id="rId2" action="ppaction://hlinksldjump"/>
              </a:rPr>
              <a:t>́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 action="ppaction://hlinksldjump"/>
              </a:rPr>
              <a:t>ние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 action="ppaction://hlinksldjump"/>
              </a:rPr>
              <a:t> –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 action="ppaction://hlinksldjump"/>
              </a:rPr>
              <a:t>пиле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Times New Roman" pitchFamily="18" charset="0"/>
                <a:cs typeface="Times New Roman"/>
                <a:hlinkClick r:id="rId2" action="ppaction://hlinksldjump"/>
              </a:rPr>
              <a:t>́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 action="ppaction://hlinksldjump"/>
              </a:rPr>
              <a:t>ние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38125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 action="ppaction://hlinksldjump"/>
              </a:rPr>
              <a:t>Виды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 action="ppaction://hlinksldjump"/>
              </a:rPr>
              <a:t>пиле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ea typeface="Times New Roman" pitchFamily="18" charset="0"/>
                <a:cs typeface="Times New Roman"/>
                <a:hlinkClick r:id="rId3" action="ppaction://hlinksldjump"/>
              </a:rPr>
              <a:t>́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 action="ppaction://hlinksldjump"/>
              </a:rPr>
              <a:t>ния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238125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3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</a:t>
            </a:r>
            <a:r>
              <a:rPr kumimoji="0" lang="ru-RU" sz="28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Пра</a:t>
            </a:r>
            <a:r>
              <a:rPr kumimoji="0" lang="ru-RU" sz="28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cs typeface="Times New Roman"/>
                <a:hlinkClick r:id="rId4" action="ppaction://hlinksldjump"/>
              </a:rPr>
              <a:t>́</a:t>
            </a:r>
            <a:r>
              <a:rPr kumimoji="0" lang="ru-RU" sz="28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вила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 </a:t>
            </a:r>
            <a:r>
              <a:rPr kumimoji="0" lang="ru-RU" sz="28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безопа</a:t>
            </a:r>
            <a:r>
              <a:rPr kumimoji="0" lang="ru-RU" sz="28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cs typeface="Times New Roman"/>
                <a:hlinkClick r:id="rId4" action="ppaction://hlinksldjump"/>
              </a:rPr>
              <a:t>́</a:t>
            </a:r>
            <a:r>
              <a:rPr kumimoji="0" lang="ru-RU" sz="28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сности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 при </a:t>
            </a:r>
            <a:r>
              <a:rPr kumimoji="0" lang="ru-RU" sz="28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пиле</a:t>
            </a:r>
            <a:r>
              <a:rPr kumimoji="0" lang="ru-RU" sz="28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/>
                <a:cs typeface="Times New Roman"/>
                <a:hlinkClick r:id="rId4" action="ppaction://hlinksldjump"/>
              </a:rPr>
              <a:t>́</a:t>
            </a:r>
            <a:r>
              <a:rPr kumimoji="0" lang="ru-RU" sz="28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нии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9872" y="188640"/>
            <a:ext cx="2250976" cy="838200"/>
          </a:xfrm>
        </p:spPr>
        <p:txBody>
          <a:bodyPr/>
          <a:lstStyle/>
          <a:p>
            <a:r>
              <a:rPr lang="ru-RU" dirty="0" err="1" smtClean="0"/>
              <a:t>Пиле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b="1" i="1" u="sng" dirty="0" err="1" smtClean="0"/>
              <a:t>Пиле</a:t>
            </a:r>
            <a:r>
              <a:rPr lang="ru-RU" b="1" i="1" u="sng" dirty="0" err="1" smtClean="0">
                <a:latin typeface="Times New Roman"/>
                <a:cs typeface="Times New Roman"/>
              </a:rPr>
              <a:t>́</a:t>
            </a:r>
            <a:r>
              <a:rPr lang="ru-RU" b="1" i="1" u="sng" dirty="0" err="1" smtClean="0"/>
              <a:t>ние</a:t>
            </a:r>
            <a:r>
              <a:rPr lang="ru-RU" b="1" i="1" u="sng" dirty="0" smtClean="0"/>
              <a:t> </a:t>
            </a:r>
            <a:r>
              <a:rPr lang="ru-RU" u="sng" dirty="0" smtClean="0"/>
              <a:t>-</a:t>
            </a:r>
            <a:r>
              <a:rPr lang="ru-RU" dirty="0" smtClean="0"/>
              <a:t> это </a:t>
            </a:r>
            <a:r>
              <a:rPr lang="ru-RU" dirty="0" err="1" smtClean="0"/>
              <a:t>разделе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ние</a:t>
            </a:r>
            <a:r>
              <a:rPr lang="ru-RU" dirty="0" smtClean="0"/>
              <a:t> </a:t>
            </a:r>
            <a:r>
              <a:rPr lang="ru-RU" dirty="0" err="1" smtClean="0"/>
              <a:t>древеси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ны</a:t>
            </a:r>
            <a:r>
              <a:rPr lang="ru-RU" dirty="0" smtClean="0"/>
              <a:t> на </a:t>
            </a:r>
            <a:r>
              <a:rPr lang="ru-RU" dirty="0" err="1" smtClean="0"/>
              <a:t>ча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сти</a:t>
            </a:r>
            <a:r>
              <a:rPr lang="ru-RU" dirty="0" smtClean="0"/>
              <a:t> при </a:t>
            </a:r>
            <a:r>
              <a:rPr lang="ru-RU" dirty="0" err="1" smtClean="0"/>
              <a:t>по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мощи</a:t>
            </a:r>
            <a:r>
              <a:rPr lang="ru-RU" dirty="0" smtClean="0"/>
              <a:t> пилы</a:t>
            </a:r>
            <a:r>
              <a:rPr lang="ru-RU" dirty="0" smtClean="0">
                <a:latin typeface="Times New Roman"/>
                <a:cs typeface="Times New Roman"/>
              </a:rPr>
              <a:t>́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 descr="C:\Users\HOME\Downloads\misc-saw-sawing-wood-animation-A7Xn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19" y="2708920"/>
            <a:ext cx="4704523" cy="3528392"/>
          </a:xfrm>
          <a:prstGeom prst="rect">
            <a:avLst/>
          </a:prstGeom>
          <a:noFill/>
        </p:spPr>
      </p:pic>
      <p:pic>
        <p:nvPicPr>
          <p:cNvPr id="1027" name="Picture 3" descr="C:\Users\HOME\Downloads\Carpenters-6064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2708920"/>
            <a:ext cx="3528000" cy="352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260648"/>
            <a:ext cx="3744416" cy="838200"/>
          </a:xfrm>
        </p:spPr>
        <p:txBody>
          <a:bodyPr/>
          <a:lstStyle/>
          <a:p>
            <a:r>
              <a:rPr lang="ru-RU" dirty="0" err="1" smtClean="0"/>
              <a:t>Ви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ды</a:t>
            </a:r>
            <a:r>
              <a:rPr lang="ru-RU" dirty="0" smtClean="0"/>
              <a:t> </a:t>
            </a:r>
            <a:r>
              <a:rPr lang="ru-RU" dirty="0" err="1" smtClean="0"/>
              <a:t>пиле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ru-RU" dirty="0" err="1" smtClean="0"/>
              <a:t>Продо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льное</a:t>
            </a: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r>
              <a:rPr lang="ru-RU" dirty="0" err="1" smtClean="0"/>
              <a:t>Попере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чное</a:t>
            </a: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r>
              <a:rPr lang="ru-RU" dirty="0" err="1" smtClean="0"/>
              <a:t>Сме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шанное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b="67857"/>
          <a:stretch>
            <a:fillRect/>
          </a:stretch>
        </p:blipFill>
        <p:spPr bwMode="auto">
          <a:xfrm>
            <a:off x="3851920" y="1124744"/>
            <a:ext cx="4360484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 t="33630" b="34227"/>
          <a:stretch>
            <a:fillRect/>
          </a:stretch>
        </p:blipFill>
        <p:spPr bwMode="auto">
          <a:xfrm>
            <a:off x="3851919" y="2780928"/>
            <a:ext cx="4357565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 t="69643" r="6239"/>
          <a:stretch>
            <a:fillRect/>
          </a:stretch>
        </p:blipFill>
        <p:spPr bwMode="auto">
          <a:xfrm>
            <a:off x="3923928" y="4509120"/>
            <a:ext cx="4320480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трелка вправо 9"/>
          <p:cNvSpPr/>
          <p:nvPr/>
        </p:nvSpPr>
        <p:spPr>
          <a:xfrm>
            <a:off x="3419872" y="1700808"/>
            <a:ext cx="720080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3491880" y="3429000"/>
            <a:ext cx="720080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3491880" y="5157192"/>
            <a:ext cx="720080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20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05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20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6876256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</a:t>
            </a:r>
            <a:r>
              <a:rPr lang="ru-RU" b="1" dirty="0" err="1" smtClean="0">
                <a:latin typeface="Times New Roman"/>
                <a:ea typeface="Times New Roman" pitchFamily="18" charset="0"/>
                <a:cs typeface="Times New Roman"/>
              </a:rPr>
              <a:t>́</a:t>
            </a:r>
            <a:r>
              <a:rPr lang="ru-RU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вила</a:t>
            </a: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безопа</a:t>
            </a:r>
            <a:r>
              <a:rPr lang="ru-RU" b="1" dirty="0" err="1" smtClean="0">
                <a:latin typeface="Times New Roman"/>
                <a:ea typeface="Times New Roman" pitchFamily="18" charset="0"/>
                <a:cs typeface="Times New Roman"/>
              </a:rPr>
              <a:t>́</a:t>
            </a:r>
            <a:r>
              <a:rPr lang="ru-RU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сности</a:t>
            </a: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при </a:t>
            </a:r>
            <a:r>
              <a:rPr lang="ru-RU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пиле</a:t>
            </a:r>
            <a:r>
              <a:rPr lang="ru-RU" b="1" dirty="0" err="1" smtClean="0">
                <a:latin typeface="Times New Roman"/>
                <a:ea typeface="Times New Roman" pitchFamily="18" charset="0"/>
                <a:cs typeface="Times New Roman"/>
              </a:rPr>
              <a:t>́</a:t>
            </a:r>
            <a:r>
              <a:rPr lang="ru-RU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68760"/>
            <a:ext cx="8686800" cy="5589240"/>
          </a:xfrm>
        </p:spPr>
        <p:txBody>
          <a:bodyPr>
            <a:normAutofit lnSpcReduction="10000"/>
          </a:bodyPr>
          <a:lstStyle/>
          <a:p>
            <a:pPr marL="514350" lvl="0" indent="-514350">
              <a:buFont typeface="Wingdings" pitchFamily="2" charset="2"/>
              <a:buChar char="q"/>
            </a:pPr>
            <a:r>
              <a:rPr lang="ru-RU" sz="4000" dirty="0" err="1" smtClean="0"/>
              <a:t>Рабо</a:t>
            </a:r>
            <a:r>
              <a:rPr lang="ru-RU" sz="4000" dirty="0" err="1" smtClean="0">
                <a:latin typeface="Times New Roman"/>
                <a:cs typeface="Times New Roman"/>
              </a:rPr>
              <a:t>́</a:t>
            </a:r>
            <a:r>
              <a:rPr lang="ru-RU" sz="4000" dirty="0" err="1" smtClean="0"/>
              <a:t>тать</a:t>
            </a:r>
            <a:r>
              <a:rPr lang="ru-RU" sz="4000" dirty="0" smtClean="0"/>
              <a:t> </a:t>
            </a:r>
            <a:r>
              <a:rPr lang="ru-RU" sz="4000" dirty="0" err="1" smtClean="0"/>
              <a:t>мо</a:t>
            </a:r>
            <a:r>
              <a:rPr lang="ru-RU" sz="4000" dirty="0" err="1" smtClean="0">
                <a:latin typeface="Times New Roman"/>
                <a:cs typeface="Times New Roman"/>
              </a:rPr>
              <a:t>́</a:t>
            </a:r>
            <a:r>
              <a:rPr lang="ru-RU" sz="4000" dirty="0" err="1" smtClean="0"/>
              <a:t>жно</a:t>
            </a:r>
            <a:r>
              <a:rPr lang="ru-RU" sz="4000" dirty="0" smtClean="0"/>
              <a:t> </a:t>
            </a:r>
            <a:r>
              <a:rPr lang="ru-RU" sz="4000" dirty="0" err="1" smtClean="0"/>
              <a:t>то</a:t>
            </a:r>
            <a:r>
              <a:rPr lang="ru-RU" sz="4000" dirty="0" err="1" smtClean="0">
                <a:latin typeface="Times New Roman"/>
                <a:cs typeface="Times New Roman"/>
              </a:rPr>
              <a:t>́</a:t>
            </a:r>
            <a:r>
              <a:rPr lang="ru-RU" sz="4000" dirty="0" err="1" smtClean="0"/>
              <a:t>лько</a:t>
            </a:r>
            <a:r>
              <a:rPr lang="ru-RU" sz="4000" dirty="0" smtClean="0"/>
              <a:t> </a:t>
            </a:r>
            <a:r>
              <a:rPr lang="ru-RU" sz="4000" dirty="0" err="1" smtClean="0"/>
              <a:t>о</a:t>
            </a:r>
            <a:r>
              <a:rPr lang="ru-RU" sz="4000" dirty="0" err="1" smtClean="0">
                <a:latin typeface="Times New Roman"/>
                <a:cs typeface="Times New Roman"/>
              </a:rPr>
              <a:t>́</a:t>
            </a:r>
            <a:r>
              <a:rPr lang="ru-RU" sz="4000" dirty="0" err="1" smtClean="0"/>
              <a:t>стрыми</a:t>
            </a:r>
            <a:r>
              <a:rPr lang="ru-RU" sz="4000" dirty="0" smtClean="0"/>
              <a:t>, хорошо</a:t>
            </a:r>
            <a:r>
              <a:rPr lang="ru-RU" sz="4000" dirty="0" smtClean="0">
                <a:latin typeface="Times New Roman"/>
                <a:cs typeface="Times New Roman"/>
              </a:rPr>
              <a:t>́</a:t>
            </a:r>
            <a:r>
              <a:rPr lang="ru-RU" sz="4000" dirty="0" smtClean="0"/>
              <a:t> </a:t>
            </a:r>
            <a:r>
              <a:rPr lang="ru-RU" sz="4000" dirty="0" err="1" smtClean="0"/>
              <a:t>настро</a:t>
            </a:r>
            <a:r>
              <a:rPr lang="ru-RU" sz="4000" dirty="0" err="1" smtClean="0">
                <a:latin typeface="Times New Roman"/>
                <a:cs typeface="Times New Roman"/>
              </a:rPr>
              <a:t>́</a:t>
            </a:r>
            <a:r>
              <a:rPr lang="ru-RU" sz="4000" dirty="0" err="1" smtClean="0"/>
              <a:t>ен</a:t>
            </a:r>
            <a:r>
              <a:rPr lang="ru-RU" sz="4000" dirty="0" err="1" smtClean="0">
                <a:latin typeface="Times New Roman"/>
                <a:cs typeface="Times New Roman"/>
              </a:rPr>
              <a:t>̅</a:t>
            </a:r>
            <a:r>
              <a:rPr lang="ru-RU" sz="4000" dirty="0" err="1" smtClean="0"/>
              <a:t>ными</a:t>
            </a:r>
            <a:r>
              <a:rPr lang="ru-RU" sz="4000" dirty="0" smtClean="0"/>
              <a:t> </a:t>
            </a:r>
            <a:r>
              <a:rPr lang="ru-RU" sz="4000" dirty="0" err="1" smtClean="0"/>
              <a:t>пи</a:t>
            </a:r>
            <a:r>
              <a:rPr lang="ru-RU" sz="4000" dirty="0" err="1" smtClean="0">
                <a:latin typeface="Times New Roman"/>
                <a:cs typeface="Times New Roman"/>
              </a:rPr>
              <a:t>́</a:t>
            </a:r>
            <a:r>
              <a:rPr lang="ru-RU" sz="4000" dirty="0" err="1" smtClean="0"/>
              <a:t>лами</a:t>
            </a:r>
            <a:r>
              <a:rPr lang="ru-RU" sz="4000" dirty="0" smtClean="0"/>
              <a:t>.</a:t>
            </a:r>
          </a:p>
          <a:p>
            <a:pPr marL="514350" lvl="0" indent="-514350">
              <a:buFont typeface="Wingdings" pitchFamily="2" charset="2"/>
              <a:buChar char="q"/>
            </a:pPr>
            <a:r>
              <a:rPr lang="ru-RU" sz="4000" i="1" dirty="0" smtClean="0"/>
              <a:t>При </a:t>
            </a:r>
            <a:r>
              <a:rPr lang="ru-RU" sz="4000" i="1" dirty="0" err="1" smtClean="0"/>
              <a:t>пиле</a:t>
            </a:r>
            <a:r>
              <a:rPr lang="ru-RU" sz="4000" i="1" dirty="0" err="1" smtClean="0">
                <a:latin typeface="Times New Roman"/>
                <a:cs typeface="Times New Roman"/>
              </a:rPr>
              <a:t>́</a:t>
            </a:r>
            <a:r>
              <a:rPr lang="ru-RU" sz="4000" i="1" dirty="0" err="1" smtClean="0"/>
              <a:t>нии</a:t>
            </a:r>
            <a:r>
              <a:rPr lang="ru-RU" sz="4000" i="1" dirty="0" smtClean="0"/>
              <a:t> не </a:t>
            </a:r>
            <a:r>
              <a:rPr lang="ru-RU" sz="4000" i="1" dirty="0" err="1" smtClean="0"/>
              <a:t>держа</a:t>
            </a:r>
            <a:r>
              <a:rPr lang="ru-RU" sz="4000" i="1" dirty="0" err="1" smtClean="0">
                <a:latin typeface="Times New Roman"/>
                <a:cs typeface="Times New Roman"/>
              </a:rPr>
              <a:t>́</a:t>
            </a:r>
            <a:r>
              <a:rPr lang="ru-RU" sz="4000" i="1" dirty="0" err="1" smtClean="0"/>
              <a:t>ть</a:t>
            </a:r>
            <a:r>
              <a:rPr lang="ru-RU" sz="4000" i="1" dirty="0" smtClean="0"/>
              <a:t> </a:t>
            </a:r>
            <a:r>
              <a:rPr lang="ru-RU" sz="4000" i="1" dirty="0" err="1" smtClean="0"/>
              <a:t>ле</a:t>
            </a:r>
            <a:r>
              <a:rPr lang="ru-RU" sz="4000" i="1" dirty="0" err="1" smtClean="0">
                <a:latin typeface="Times New Roman"/>
                <a:cs typeface="Times New Roman"/>
              </a:rPr>
              <a:t>́</a:t>
            </a:r>
            <a:r>
              <a:rPr lang="ru-RU" sz="4000" i="1" dirty="0" err="1" smtClean="0"/>
              <a:t>вую</a:t>
            </a:r>
            <a:r>
              <a:rPr lang="ru-RU" sz="4000" i="1" dirty="0" smtClean="0"/>
              <a:t> </a:t>
            </a:r>
            <a:r>
              <a:rPr lang="ru-RU" sz="4000" i="1" dirty="0" err="1" smtClean="0"/>
              <a:t>ру</a:t>
            </a:r>
            <a:r>
              <a:rPr lang="ru-RU" sz="4000" i="1" dirty="0" err="1" smtClean="0">
                <a:latin typeface="Times New Roman"/>
                <a:cs typeface="Times New Roman"/>
              </a:rPr>
              <a:t>́</a:t>
            </a:r>
            <a:r>
              <a:rPr lang="ru-RU" sz="4000" i="1" dirty="0" err="1" smtClean="0"/>
              <a:t>ку</a:t>
            </a:r>
            <a:r>
              <a:rPr lang="ru-RU" sz="4000" i="1" dirty="0" smtClean="0"/>
              <a:t> </a:t>
            </a:r>
            <a:r>
              <a:rPr lang="ru-RU" sz="4000" i="1" dirty="0" err="1" smtClean="0"/>
              <a:t>бли</a:t>
            </a:r>
            <a:r>
              <a:rPr lang="ru-RU" sz="4000" i="1" dirty="0" err="1" smtClean="0">
                <a:latin typeface="Times New Roman"/>
                <a:cs typeface="Times New Roman"/>
              </a:rPr>
              <a:t>́</a:t>
            </a:r>
            <a:r>
              <a:rPr lang="ru-RU" sz="4000" i="1" dirty="0" err="1" smtClean="0"/>
              <a:t>зко</a:t>
            </a:r>
            <a:r>
              <a:rPr lang="ru-RU" sz="4000" i="1" dirty="0" smtClean="0"/>
              <a:t> к </a:t>
            </a:r>
            <a:r>
              <a:rPr lang="ru-RU" sz="4000" i="1" dirty="0" err="1" smtClean="0"/>
              <a:t>зу</a:t>
            </a:r>
            <a:r>
              <a:rPr lang="ru-RU" sz="4000" i="1" dirty="0" err="1" smtClean="0">
                <a:latin typeface="Times New Roman"/>
                <a:cs typeface="Times New Roman"/>
              </a:rPr>
              <a:t>́</a:t>
            </a:r>
            <a:r>
              <a:rPr lang="ru-RU" sz="4000" i="1" dirty="0" err="1" smtClean="0"/>
              <a:t>бьям</a:t>
            </a:r>
            <a:r>
              <a:rPr lang="ru-RU" sz="4000" i="1" dirty="0" smtClean="0"/>
              <a:t> пилы</a:t>
            </a:r>
            <a:r>
              <a:rPr lang="ru-RU" sz="4000" i="1" dirty="0" smtClean="0">
                <a:latin typeface="Times New Roman"/>
                <a:cs typeface="Times New Roman"/>
              </a:rPr>
              <a:t>́</a:t>
            </a:r>
            <a:r>
              <a:rPr lang="ru-RU" sz="4000" i="1" dirty="0" smtClean="0"/>
              <a:t>.</a:t>
            </a:r>
          </a:p>
          <a:p>
            <a:pPr marL="514350" lvl="0" indent="-514350">
              <a:buFont typeface="Wingdings" pitchFamily="2" charset="2"/>
              <a:buChar char="q"/>
            </a:pPr>
            <a:r>
              <a:rPr lang="ru-RU" sz="4000" dirty="0" smtClean="0"/>
              <a:t>Класть пилу</a:t>
            </a:r>
            <a:r>
              <a:rPr lang="ru-RU" sz="4000" dirty="0" smtClean="0">
                <a:latin typeface="Times New Roman"/>
                <a:cs typeface="Times New Roman"/>
              </a:rPr>
              <a:t>́</a:t>
            </a:r>
            <a:r>
              <a:rPr lang="ru-RU" sz="4000" dirty="0" smtClean="0"/>
              <a:t> на </a:t>
            </a:r>
            <a:r>
              <a:rPr lang="ru-RU" sz="4000" dirty="0" err="1" smtClean="0"/>
              <a:t>верста</a:t>
            </a:r>
            <a:r>
              <a:rPr lang="ru-RU" sz="4000" dirty="0" err="1" smtClean="0">
                <a:latin typeface="Times New Roman"/>
                <a:cs typeface="Times New Roman"/>
              </a:rPr>
              <a:t>́</a:t>
            </a:r>
            <a:r>
              <a:rPr lang="ru-RU" sz="4000" dirty="0" err="1" smtClean="0"/>
              <a:t>к</a:t>
            </a:r>
            <a:r>
              <a:rPr lang="ru-RU" sz="4000" dirty="0" smtClean="0"/>
              <a:t> </a:t>
            </a:r>
            <a:r>
              <a:rPr lang="ru-RU" sz="4000" dirty="0" err="1" smtClean="0"/>
              <a:t>зу</a:t>
            </a:r>
            <a:r>
              <a:rPr lang="ru-RU" sz="4000" dirty="0" err="1" smtClean="0">
                <a:latin typeface="Times New Roman"/>
                <a:cs typeface="Times New Roman"/>
              </a:rPr>
              <a:t>́</a:t>
            </a:r>
            <a:r>
              <a:rPr lang="ru-RU" sz="4000" dirty="0" err="1" smtClean="0"/>
              <a:t>бьями</a:t>
            </a:r>
            <a:r>
              <a:rPr lang="ru-RU" sz="4000" dirty="0" smtClean="0"/>
              <a:t> от себя</a:t>
            </a:r>
            <a:r>
              <a:rPr lang="ru-RU" sz="4000" dirty="0" smtClean="0">
                <a:latin typeface="Times New Roman"/>
                <a:cs typeface="Times New Roman"/>
              </a:rPr>
              <a:t>́</a:t>
            </a:r>
            <a:r>
              <a:rPr lang="ru-RU" sz="4000" dirty="0" smtClean="0"/>
              <a:t>.</a:t>
            </a:r>
          </a:p>
          <a:p>
            <a:pPr marL="514350" lvl="0" indent="-514350">
              <a:buFont typeface="Wingdings" pitchFamily="2" charset="2"/>
              <a:buChar char="q"/>
            </a:pPr>
            <a:r>
              <a:rPr lang="ru-RU" sz="4000" i="1" dirty="0" smtClean="0"/>
              <a:t>При </a:t>
            </a:r>
            <a:r>
              <a:rPr lang="ru-RU" sz="4000" i="1" dirty="0" err="1" smtClean="0"/>
              <a:t>пиле</a:t>
            </a:r>
            <a:r>
              <a:rPr lang="ru-RU" sz="4000" i="1" dirty="0" err="1" smtClean="0">
                <a:latin typeface="Times New Roman"/>
                <a:cs typeface="Times New Roman"/>
              </a:rPr>
              <a:t>́</a:t>
            </a:r>
            <a:r>
              <a:rPr lang="ru-RU" sz="4000" i="1" dirty="0" err="1" smtClean="0"/>
              <a:t>нии</a:t>
            </a:r>
            <a:r>
              <a:rPr lang="ru-RU" sz="4000" i="1" dirty="0" smtClean="0"/>
              <a:t> надёжно </a:t>
            </a:r>
            <a:r>
              <a:rPr lang="ru-RU" sz="4000" i="1" dirty="0" err="1" smtClean="0"/>
              <a:t>уде</a:t>
            </a:r>
            <a:r>
              <a:rPr lang="ru-RU" sz="4000" i="1" dirty="0" err="1" smtClean="0">
                <a:latin typeface="Times New Roman"/>
                <a:cs typeface="Times New Roman"/>
              </a:rPr>
              <a:t>́</a:t>
            </a:r>
            <a:r>
              <a:rPr lang="ru-RU" sz="4000" i="1" dirty="0" err="1" smtClean="0"/>
              <a:t>рживать</a:t>
            </a:r>
            <a:r>
              <a:rPr lang="ru-RU" sz="4000" i="1" dirty="0" smtClean="0"/>
              <a:t> или </a:t>
            </a:r>
            <a:r>
              <a:rPr lang="ru-RU" sz="4000" i="1" dirty="0" err="1" smtClean="0"/>
              <a:t>закрепля</a:t>
            </a:r>
            <a:r>
              <a:rPr lang="ru-RU" sz="4000" i="1" dirty="0" err="1" smtClean="0">
                <a:latin typeface="Times New Roman"/>
                <a:cs typeface="Times New Roman"/>
              </a:rPr>
              <a:t>́</a:t>
            </a:r>
            <a:r>
              <a:rPr lang="ru-RU" sz="4000" i="1" dirty="0" err="1" smtClean="0"/>
              <a:t>ть</a:t>
            </a:r>
            <a:r>
              <a:rPr lang="ru-RU" sz="4000" i="1" dirty="0" smtClean="0"/>
              <a:t> </a:t>
            </a:r>
            <a:r>
              <a:rPr lang="ru-RU" sz="4000" i="1" dirty="0" err="1" smtClean="0"/>
              <a:t>загото</a:t>
            </a:r>
            <a:r>
              <a:rPr lang="ru-RU" sz="4000" i="1" dirty="0" err="1" smtClean="0">
                <a:latin typeface="Times New Roman"/>
                <a:cs typeface="Times New Roman"/>
              </a:rPr>
              <a:t>́</a:t>
            </a:r>
            <a:r>
              <a:rPr lang="ru-RU" sz="4000" i="1" dirty="0" err="1" smtClean="0"/>
              <a:t>вку</a:t>
            </a:r>
            <a:r>
              <a:rPr lang="ru-RU" sz="4000" i="1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052736"/>
            <a:ext cx="8686800" cy="5805264"/>
          </a:xfrm>
        </p:spPr>
        <p:txBody>
          <a:bodyPr>
            <a:normAutofit fontScale="92500" lnSpcReduction="10000"/>
          </a:bodyPr>
          <a:lstStyle/>
          <a:p>
            <a:pPr marL="514350" lvl="0" indent="-514350">
              <a:buFont typeface="Wingdings" pitchFamily="2" charset="2"/>
              <a:buChar char="q"/>
            </a:pPr>
            <a:r>
              <a:rPr lang="ru-RU" sz="4000" dirty="0" err="1" smtClean="0"/>
              <a:t>Пили</a:t>
            </a:r>
            <a:r>
              <a:rPr lang="ru-RU" sz="4000" dirty="0" err="1" smtClean="0">
                <a:latin typeface="Times New Roman"/>
                <a:cs typeface="Times New Roman"/>
              </a:rPr>
              <a:t>́</a:t>
            </a:r>
            <a:r>
              <a:rPr lang="ru-RU" sz="4000" dirty="0" err="1" smtClean="0"/>
              <a:t>ть</a:t>
            </a:r>
            <a:r>
              <a:rPr lang="ru-RU" sz="4000" dirty="0" smtClean="0"/>
              <a:t> на </a:t>
            </a:r>
            <a:r>
              <a:rPr lang="ru-RU" sz="4000" dirty="0" err="1" smtClean="0"/>
              <a:t>по</a:t>
            </a:r>
            <a:r>
              <a:rPr lang="ru-RU" sz="4000" dirty="0" err="1" smtClean="0">
                <a:latin typeface="Times New Roman"/>
                <a:cs typeface="Times New Roman"/>
              </a:rPr>
              <a:t>́</a:t>
            </a:r>
            <a:r>
              <a:rPr lang="ru-RU" sz="4000" dirty="0" err="1" smtClean="0"/>
              <a:t>лный</a:t>
            </a:r>
            <a:r>
              <a:rPr lang="ru-RU" sz="4000" dirty="0" smtClean="0"/>
              <a:t> взмах </a:t>
            </a:r>
            <a:r>
              <a:rPr lang="ru-RU" sz="4000" dirty="0" err="1" smtClean="0"/>
              <a:t>то</a:t>
            </a:r>
            <a:r>
              <a:rPr lang="ru-RU" sz="4000" dirty="0" err="1" smtClean="0">
                <a:latin typeface="Times New Roman"/>
                <a:cs typeface="Times New Roman"/>
              </a:rPr>
              <a:t>́</a:t>
            </a:r>
            <a:r>
              <a:rPr lang="ru-RU" sz="4000" dirty="0" err="1" smtClean="0"/>
              <a:t>лько</a:t>
            </a:r>
            <a:r>
              <a:rPr lang="ru-RU" sz="4000" dirty="0" smtClean="0"/>
              <a:t> тогда</a:t>
            </a:r>
            <a:r>
              <a:rPr lang="ru-RU" sz="4000" dirty="0" smtClean="0">
                <a:latin typeface="Times New Roman"/>
                <a:cs typeface="Times New Roman"/>
              </a:rPr>
              <a:t>́</a:t>
            </a:r>
            <a:r>
              <a:rPr lang="ru-RU" sz="4000" dirty="0" smtClean="0"/>
              <a:t>, когда</a:t>
            </a:r>
            <a:r>
              <a:rPr lang="ru-RU" sz="4000" dirty="0" smtClean="0">
                <a:latin typeface="Times New Roman"/>
                <a:cs typeface="Times New Roman"/>
              </a:rPr>
              <a:t>́</a:t>
            </a:r>
            <a:r>
              <a:rPr lang="ru-RU" sz="4000" dirty="0" smtClean="0"/>
              <a:t> пила</a:t>
            </a:r>
            <a:r>
              <a:rPr lang="ru-RU" sz="4000" dirty="0" smtClean="0">
                <a:latin typeface="Times New Roman"/>
                <a:cs typeface="Times New Roman"/>
              </a:rPr>
              <a:t>́</a:t>
            </a:r>
            <a:r>
              <a:rPr lang="ru-RU" sz="4000" dirty="0" smtClean="0"/>
              <a:t> войдёт на глубину</a:t>
            </a:r>
            <a:r>
              <a:rPr lang="ru-RU" sz="4000" dirty="0" smtClean="0">
                <a:latin typeface="Times New Roman"/>
                <a:cs typeface="Times New Roman"/>
              </a:rPr>
              <a:t>́</a:t>
            </a:r>
            <a:r>
              <a:rPr lang="ru-RU" sz="4000" dirty="0" smtClean="0"/>
              <a:t> 5-8 мм в </a:t>
            </a:r>
            <a:r>
              <a:rPr lang="ru-RU" sz="4000" dirty="0" err="1" smtClean="0"/>
              <a:t>загото</a:t>
            </a:r>
            <a:r>
              <a:rPr lang="ru-RU" sz="4000" dirty="0" err="1" smtClean="0">
                <a:latin typeface="Times New Roman"/>
                <a:cs typeface="Times New Roman"/>
              </a:rPr>
              <a:t>́</a:t>
            </a:r>
            <a:r>
              <a:rPr lang="ru-RU" sz="4000" dirty="0" err="1" smtClean="0"/>
              <a:t>вку</a:t>
            </a:r>
            <a:r>
              <a:rPr lang="ru-RU" sz="4000" dirty="0" smtClean="0"/>
              <a:t>.</a:t>
            </a:r>
          </a:p>
          <a:p>
            <a:pPr marL="514350" lvl="0" indent="-514350">
              <a:buFont typeface="Wingdings" pitchFamily="2" charset="2"/>
              <a:buChar char="q"/>
            </a:pPr>
            <a:r>
              <a:rPr lang="ru-RU" sz="4000" dirty="0" err="1" smtClean="0"/>
              <a:t>Запреща</a:t>
            </a:r>
            <a:r>
              <a:rPr lang="ru-RU" sz="4000" dirty="0" err="1" smtClean="0">
                <a:latin typeface="Times New Roman"/>
                <a:cs typeface="Times New Roman"/>
              </a:rPr>
              <a:t>́</a:t>
            </a:r>
            <a:r>
              <a:rPr lang="ru-RU" sz="4000" dirty="0" err="1" smtClean="0"/>
              <a:t>ется</a:t>
            </a:r>
            <a:r>
              <a:rPr lang="ru-RU" sz="4000" dirty="0" smtClean="0"/>
              <a:t> </a:t>
            </a:r>
            <a:r>
              <a:rPr lang="ru-RU" sz="4000" dirty="0" err="1" smtClean="0"/>
              <a:t>оставля</a:t>
            </a:r>
            <a:r>
              <a:rPr lang="ru-RU" sz="4000" dirty="0" err="1" smtClean="0">
                <a:latin typeface="Times New Roman"/>
                <a:cs typeface="Times New Roman"/>
              </a:rPr>
              <a:t>́</a:t>
            </a:r>
            <a:r>
              <a:rPr lang="ru-RU" sz="4000" dirty="0" err="1" smtClean="0"/>
              <a:t>ть</a:t>
            </a:r>
            <a:r>
              <a:rPr lang="ru-RU" sz="4000" dirty="0" smtClean="0"/>
              <a:t> пилу</a:t>
            </a:r>
            <a:r>
              <a:rPr lang="ru-RU" sz="4000" dirty="0" smtClean="0">
                <a:latin typeface="Times New Roman"/>
                <a:cs typeface="Times New Roman"/>
              </a:rPr>
              <a:t>́</a:t>
            </a:r>
            <a:r>
              <a:rPr lang="ru-RU" sz="4000" dirty="0" smtClean="0"/>
              <a:t> в </a:t>
            </a:r>
            <a:r>
              <a:rPr lang="ru-RU" sz="4000" dirty="0" err="1" smtClean="0"/>
              <a:t>пропи</a:t>
            </a:r>
            <a:r>
              <a:rPr lang="ru-RU" sz="4000" dirty="0" err="1" smtClean="0">
                <a:latin typeface="Times New Roman"/>
                <a:cs typeface="Times New Roman"/>
              </a:rPr>
              <a:t>́</a:t>
            </a:r>
            <a:r>
              <a:rPr lang="ru-RU" sz="4000" dirty="0" err="1" smtClean="0"/>
              <a:t>ле</a:t>
            </a:r>
            <a:r>
              <a:rPr lang="ru-RU" sz="4000" dirty="0" smtClean="0"/>
              <a:t>.</a:t>
            </a:r>
          </a:p>
          <a:p>
            <a:pPr marL="514350" lvl="0" indent="-514350">
              <a:buFont typeface="Wingdings" pitchFamily="2" charset="2"/>
              <a:buChar char="q"/>
            </a:pPr>
            <a:r>
              <a:rPr lang="ru-RU" sz="4000" dirty="0" err="1" smtClean="0"/>
              <a:t>Запреща</a:t>
            </a:r>
            <a:r>
              <a:rPr lang="ru-RU" sz="4000" dirty="0" err="1" smtClean="0">
                <a:latin typeface="Times New Roman"/>
                <a:cs typeface="Times New Roman"/>
              </a:rPr>
              <a:t>́</a:t>
            </a:r>
            <a:r>
              <a:rPr lang="ru-RU" sz="4000" dirty="0" err="1" smtClean="0"/>
              <a:t>ется</a:t>
            </a:r>
            <a:r>
              <a:rPr lang="ru-RU" sz="4000" dirty="0" smtClean="0"/>
              <a:t> </a:t>
            </a:r>
            <a:r>
              <a:rPr lang="ru-RU" sz="4000" dirty="0" err="1" smtClean="0"/>
              <a:t>направля</a:t>
            </a:r>
            <a:r>
              <a:rPr lang="ru-RU" sz="4000" dirty="0" err="1" smtClean="0">
                <a:latin typeface="Times New Roman"/>
                <a:cs typeface="Times New Roman"/>
              </a:rPr>
              <a:t>́</a:t>
            </a:r>
            <a:r>
              <a:rPr lang="ru-RU" sz="4000" dirty="0" err="1" smtClean="0"/>
              <a:t>ть</a:t>
            </a:r>
            <a:r>
              <a:rPr lang="ru-RU" sz="4000" dirty="0" smtClean="0"/>
              <a:t> полотно</a:t>
            </a:r>
            <a:r>
              <a:rPr lang="ru-RU" sz="4000" dirty="0" smtClean="0">
                <a:latin typeface="Times New Roman"/>
                <a:cs typeface="Times New Roman"/>
              </a:rPr>
              <a:t>́</a:t>
            </a:r>
            <a:r>
              <a:rPr lang="ru-RU" sz="4000" dirty="0" smtClean="0"/>
              <a:t> пилы</a:t>
            </a:r>
            <a:r>
              <a:rPr lang="ru-RU" sz="4000" dirty="0" smtClean="0">
                <a:latin typeface="Times New Roman"/>
                <a:cs typeface="Times New Roman"/>
              </a:rPr>
              <a:t>́</a:t>
            </a:r>
            <a:r>
              <a:rPr lang="ru-RU" sz="4000" dirty="0" smtClean="0"/>
              <a:t> по </a:t>
            </a:r>
            <a:r>
              <a:rPr lang="ru-RU" sz="4000" dirty="0" err="1" smtClean="0"/>
              <a:t>разме</a:t>
            </a:r>
            <a:r>
              <a:rPr lang="ru-RU" sz="4000" dirty="0" err="1" smtClean="0">
                <a:latin typeface="Times New Roman"/>
                <a:cs typeface="Times New Roman"/>
              </a:rPr>
              <a:t>́</a:t>
            </a:r>
            <a:r>
              <a:rPr lang="ru-RU" sz="4000" dirty="0" err="1" smtClean="0"/>
              <a:t>тке</a:t>
            </a:r>
            <a:r>
              <a:rPr lang="ru-RU" sz="4000" dirty="0" smtClean="0"/>
              <a:t> </a:t>
            </a:r>
            <a:r>
              <a:rPr lang="ru-RU" sz="4000" dirty="0" err="1" smtClean="0"/>
              <a:t>па</a:t>
            </a:r>
            <a:r>
              <a:rPr lang="ru-RU" sz="4000" dirty="0" err="1" smtClean="0">
                <a:latin typeface="Times New Roman"/>
                <a:cs typeface="Times New Roman"/>
              </a:rPr>
              <a:t>́</a:t>
            </a:r>
            <a:r>
              <a:rPr lang="ru-RU" sz="4000" dirty="0" err="1" smtClean="0"/>
              <a:t>льцами</a:t>
            </a:r>
            <a:r>
              <a:rPr lang="ru-RU" sz="4000" dirty="0" smtClean="0"/>
              <a:t>.</a:t>
            </a:r>
          </a:p>
          <a:p>
            <a:pPr marL="514350" lvl="0" indent="-514350">
              <a:buFont typeface="Wingdings" pitchFamily="2" charset="2"/>
              <a:buChar char="q"/>
            </a:pPr>
            <a:r>
              <a:rPr lang="ru-RU" sz="4000" dirty="0" err="1" smtClean="0"/>
              <a:t>Запреща</a:t>
            </a:r>
            <a:r>
              <a:rPr lang="ru-RU" sz="4000" dirty="0" err="1" smtClean="0">
                <a:latin typeface="Times New Roman"/>
                <a:cs typeface="Times New Roman"/>
              </a:rPr>
              <a:t>́</a:t>
            </a:r>
            <a:r>
              <a:rPr lang="ru-RU" sz="4000" dirty="0" err="1" smtClean="0"/>
              <a:t>ется</a:t>
            </a:r>
            <a:r>
              <a:rPr lang="ru-RU" sz="4000" dirty="0" smtClean="0"/>
              <a:t> </a:t>
            </a:r>
            <a:r>
              <a:rPr lang="ru-RU" sz="4000" dirty="0" err="1" smtClean="0"/>
              <a:t>сдува</a:t>
            </a:r>
            <a:r>
              <a:rPr lang="ru-RU" sz="4000" dirty="0" err="1" smtClean="0">
                <a:latin typeface="Times New Roman"/>
                <a:cs typeface="Times New Roman"/>
              </a:rPr>
              <a:t>́</a:t>
            </a:r>
            <a:r>
              <a:rPr lang="ru-RU" sz="4000" dirty="0" err="1" smtClean="0"/>
              <a:t>ть</a:t>
            </a:r>
            <a:r>
              <a:rPr lang="ru-RU" sz="4000" dirty="0" smtClean="0"/>
              <a:t> </a:t>
            </a:r>
            <a:r>
              <a:rPr lang="ru-RU" sz="4000" dirty="0" err="1" smtClean="0"/>
              <a:t>опи</a:t>
            </a:r>
            <a:r>
              <a:rPr lang="ru-RU" sz="4000" dirty="0" err="1" smtClean="0">
                <a:latin typeface="Times New Roman"/>
                <a:cs typeface="Times New Roman"/>
              </a:rPr>
              <a:t>́</a:t>
            </a:r>
            <a:r>
              <a:rPr lang="ru-RU" sz="4000" dirty="0" err="1" smtClean="0"/>
              <a:t>лки</a:t>
            </a:r>
            <a:r>
              <a:rPr lang="ru-RU" sz="4000" dirty="0" smtClean="0"/>
              <a:t> </a:t>
            </a:r>
            <a:r>
              <a:rPr lang="ru-RU" sz="4000" dirty="0" err="1" smtClean="0"/>
              <a:t>рто</a:t>
            </a:r>
            <a:r>
              <a:rPr lang="ru-RU" sz="4000" dirty="0" err="1" smtClean="0">
                <a:latin typeface="Times New Roman"/>
                <a:cs typeface="Times New Roman"/>
              </a:rPr>
              <a:t>́</a:t>
            </a:r>
            <a:r>
              <a:rPr lang="ru-RU" sz="4000" dirty="0" err="1" smtClean="0"/>
              <a:t>м</a:t>
            </a:r>
            <a:r>
              <a:rPr lang="ru-RU" sz="4000" dirty="0" smtClean="0"/>
              <a:t>.</a:t>
            </a:r>
          </a:p>
          <a:p>
            <a:pPr marL="514350" indent="-514350">
              <a:buFont typeface="Wingdings" pitchFamily="2" charset="2"/>
              <a:buChar char="q"/>
            </a:pPr>
            <a:r>
              <a:rPr lang="ru-RU" sz="4000" dirty="0" smtClean="0"/>
              <a:t>По </a:t>
            </a:r>
            <a:r>
              <a:rPr lang="ru-RU" sz="4000" dirty="0" err="1" smtClean="0"/>
              <a:t>оконча</a:t>
            </a:r>
            <a:r>
              <a:rPr lang="ru-RU" sz="4000" dirty="0" err="1" smtClean="0">
                <a:latin typeface="Times New Roman"/>
                <a:cs typeface="Times New Roman"/>
              </a:rPr>
              <a:t>́</a:t>
            </a:r>
            <a:r>
              <a:rPr lang="ru-RU" sz="4000" dirty="0" err="1" smtClean="0"/>
              <a:t>нию</a:t>
            </a:r>
            <a:r>
              <a:rPr lang="ru-RU" sz="4000" dirty="0" smtClean="0"/>
              <a:t> </a:t>
            </a:r>
            <a:r>
              <a:rPr lang="ru-RU" sz="4000" dirty="0" err="1" smtClean="0"/>
              <a:t>рабо</a:t>
            </a:r>
            <a:r>
              <a:rPr lang="ru-RU" sz="4000" dirty="0" err="1" smtClean="0">
                <a:latin typeface="Times New Roman"/>
                <a:cs typeface="Times New Roman"/>
              </a:rPr>
              <a:t>́</a:t>
            </a:r>
            <a:r>
              <a:rPr lang="ru-RU" sz="4000" dirty="0" err="1" smtClean="0"/>
              <a:t>ты</a:t>
            </a:r>
            <a:r>
              <a:rPr lang="ru-RU" sz="4000" dirty="0" smtClean="0"/>
              <a:t> </a:t>
            </a:r>
            <a:r>
              <a:rPr lang="ru-RU" sz="4000" dirty="0" err="1" smtClean="0"/>
              <a:t>положи</a:t>
            </a:r>
            <a:r>
              <a:rPr lang="ru-RU" sz="4000" dirty="0" err="1" smtClean="0">
                <a:latin typeface="Times New Roman"/>
                <a:cs typeface="Times New Roman"/>
              </a:rPr>
              <a:t>́</a:t>
            </a:r>
            <a:r>
              <a:rPr lang="ru-RU" sz="4000" dirty="0" err="1" smtClean="0"/>
              <a:t>ть</a:t>
            </a:r>
            <a:r>
              <a:rPr lang="ru-RU" sz="4000" dirty="0" smtClean="0"/>
              <a:t> пилу</a:t>
            </a:r>
            <a:r>
              <a:rPr lang="ru-RU" sz="4000" dirty="0" smtClean="0">
                <a:latin typeface="Times New Roman"/>
                <a:cs typeface="Times New Roman"/>
              </a:rPr>
              <a:t>́</a:t>
            </a:r>
            <a:r>
              <a:rPr lang="ru-RU" sz="4000" dirty="0" smtClean="0"/>
              <a:t> на </a:t>
            </a:r>
            <a:r>
              <a:rPr lang="ru-RU" sz="4000" dirty="0" err="1" smtClean="0"/>
              <a:t>ме</a:t>
            </a:r>
            <a:r>
              <a:rPr lang="ru-RU" sz="4000" dirty="0" err="1" smtClean="0">
                <a:latin typeface="Times New Roman"/>
                <a:cs typeface="Times New Roman"/>
              </a:rPr>
              <a:t>́</a:t>
            </a:r>
            <a:r>
              <a:rPr lang="ru-RU" sz="4000" dirty="0" err="1" smtClean="0"/>
              <a:t>сто</a:t>
            </a:r>
            <a:r>
              <a:rPr lang="ru-RU" sz="4000" dirty="0" smtClean="0"/>
              <a:t>.</a:t>
            </a:r>
          </a:p>
          <a:p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403648" y="0"/>
            <a:ext cx="6876256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</a:t>
            </a:r>
            <a:r>
              <a:rPr lang="ru-RU" b="1" dirty="0" err="1" smtClean="0">
                <a:latin typeface="Times New Roman"/>
                <a:ea typeface="Times New Roman" pitchFamily="18" charset="0"/>
                <a:cs typeface="Times New Roman"/>
              </a:rPr>
              <a:t>́</a:t>
            </a:r>
            <a:r>
              <a:rPr lang="ru-RU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вила</a:t>
            </a: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безопа</a:t>
            </a:r>
            <a:r>
              <a:rPr lang="ru-RU" b="1" dirty="0" err="1" smtClean="0">
                <a:latin typeface="Times New Roman"/>
                <a:ea typeface="Times New Roman" pitchFamily="18" charset="0"/>
                <a:cs typeface="Times New Roman"/>
              </a:rPr>
              <a:t>́</a:t>
            </a:r>
            <a:r>
              <a:rPr lang="ru-RU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сности</a:t>
            </a: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при </a:t>
            </a:r>
            <a:r>
              <a:rPr lang="ru-RU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пиле</a:t>
            </a:r>
            <a:r>
              <a:rPr lang="ru-RU" b="1" dirty="0" err="1" smtClean="0">
                <a:latin typeface="Times New Roman"/>
                <a:ea typeface="Times New Roman" pitchFamily="18" charset="0"/>
                <a:cs typeface="Times New Roman"/>
              </a:rPr>
              <a:t>́</a:t>
            </a:r>
            <a:r>
              <a:rPr lang="ru-RU" b="1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нии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188640"/>
            <a:ext cx="5832648" cy="838200"/>
          </a:xfrm>
        </p:spPr>
        <p:txBody>
          <a:bodyPr>
            <a:normAutofit fontScale="90000"/>
          </a:bodyPr>
          <a:lstStyle/>
          <a:p>
            <a:r>
              <a:rPr lang="ru-RU" b="1" dirty="0" err="1" smtClean="0"/>
              <a:t>Ви</a:t>
            </a:r>
            <a:r>
              <a:rPr lang="ru-RU" b="1" dirty="0" err="1" smtClean="0">
                <a:latin typeface="Times New Roman"/>
                <a:cs typeface="Times New Roman"/>
              </a:rPr>
              <a:t>́</a:t>
            </a:r>
            <a:r>
              <a:rPr lang="ru-RU" b="1" dirty="0" err="1" smtClean="0"/>
              <a:t>ды</a:t>
            </a:r>
            <a:r>
              <a:rPr lang="ru-RU" b="1" dirty="0" smtClean="0"/>
              <a:t> </a:t>
            </a:r>
            <a:r>
              <a:rPr lang="ru-RU" b="1" dirty="0" err="1" smtClean="0"/>
              <a:t>пиле</a:t>
            </a:r>
            <a:r>
              <a:rPr lang="ru-RU" b="1" dirty="0" err="1" smtClean="0">
                <a:latin typeface="Times New Roman"/>
                <a:cs typeface="Times New Roman"/>
              </a:rPr>
              <a:t>́</a:t>
            </a:r>
            <a:r>
              <a:rPr lang="ru-RU" b="1" dirty="0" err="1" smtClean="0"/>
              <a:t>ния</a:t>
            </a:r>
            <a:r>
              <a:rPr lang="ru-RU" b="1" dirty="0" smtClean="0"/>
              <a:t>.   </a:t>
            </a:r>
            <a:r>
              <a:rPr lang="ru-RU" b="1" dirty="0" err="1" smtClean="0">
                <a:solidFill>
                  <a:srgbClr val="FF0000"/>
                </a:solidFill>
              </a:rPr>
              <a:t>Прове</a:t>
            </a:r>
            <a:r>
              <a:rPr lang="ru-RU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́</a:t>
            </a:r>
            <a:r>
              <a:rPr lang="ru-RU" b="1" dirty="0" err="1" smtClean="0">
                <a:solidFill>
                  <a:srgbClr val="FF0000"/>
                </a:solidFill>
              </a:rPr>
              <a:t>рка</a:t>
            </a:r>
            <a:r>
              <a:rPr lang="ru-RU" b="1" dirty="0" smtClean="0">
                <a:solidFill>
                  <a:srgbClr val="FF0000"/>
                </a:solidFill>
              </a:rPr>
              <a:t>!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ru-RU" dirty="0" err="1" smtClean="0"/>
              <a:t>Продо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льное</a:t>
            </a: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r>
              <a:rPr lang="ru-RU" dirty="0" err="1" smtClean="0"/>
              <a:t>Попере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чное</a:t>
            </a: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endParaRPr lang="ru-RU" dirty="0" smtClean="0"/>
          </a:p>
          <a:p>
            <a:pPr marL="514350" lvl="0" indent="-514350">
              <a:buFont typeface="+mj-lt"/>
              <a:buAutoNum type="arabicPeriod"/>
            </a:pPr>
            <a:r>
              <a:rPr lang="ru-RU" dirty="0" err="1" smtClean="0"/>
              <a:t>Сме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шанное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14862" t="9643" r="33945" b="67857"/>
          <a:stretch>
            <a:fillRect/>
          </a:stretch>
        </p:blipFill>
        <p:spPr bwMode="auto">
          <a:xfrm>
            <a:off x="5292080" y="4869160"/>
            <a:ext cx="3456384" cy="1560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 l="13220" t="46489" r="48773" b="34227"/>
          <a:stretch>
            <a:fillRect/>
          </a:stretch>
        </p:blipFill>
        <p:spPr bwMode="auto">
          <a:xfrm>
            <a:off x="5220072" y="1196752"/>
            <a:ext cx="3528392" cy="1840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 l="10939" t="78751" r="42180" b="3033"/>
          <a:stretch>
            <a:fillRect/>
          </a:stretch>
        </p:blipFill>
        <p:spPr bwMode="auto">
          <a:xfrm>
            <a:off x="5148064" y="3212976"/>
            <a:ext cx="3600000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3419872" y="1556792"/>
            <a:ext cx="432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1</a:t>
            </a:r>
            <a:endParaRPr lang="ru-RU" sz="36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347864" y="3284984"/>
            <a:ext cx="432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2</a:t>
            </a:r>
            <a:endParaRPr lang="ru-RU" sz="36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3347864" y="5085184"/>
            <a:ext cx="432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3</a:t>
            </a:r>
            <a:endParaRPr lang="ru-RU" sz="36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4788024" y="1268760"/>
            <a:ext cx="432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А</a:t>
            </a:r>
            <a:endParaRPr lang="ru-RU" sz="36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4644008" y="3284984"/>
            <a:ext cx="432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Б</a:t>
            </a:r>
            <a:endParaRPr lang="ru-RU" sz="36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4788024" y="5229200"/>
            <a:ext cx="432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В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3.33333E-6 C 0.01753 0.26828 0.03524 0.53657 0.06162 0.63773 C 0.08801 0.73889 0.14218 0.61157 0.15833 0.60671 " pathEditMode="relative" ptsTypes="aaA">
                                      <p:cBhvr>
                                        <p:cTn id="11" dur="2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7037E-7 C 0.05712 -0.01528 0.11441 -0.03033 0.14496 -0.06667 C 0.17552 -0.10301 0.17691 -0.19237 0.18333 -0.21783 " pathEditMode="relative" ptsTypes="aaA">
                                      <p:cBhvr>
                                        <p:cTn id="15" dur="2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7.40741E-7 C 0.05678 -0.01435 0.11372 -0.02847 0.13837 -0.05764 C 0.16303 -0.0868 0.1474 -0.15532 0.14827 -0.17546 " pathEditMode="relative" rAng="0" ptsTypes="aaA">
                                      <p:cBhvr>
                                        <p:cTn id="1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" y="-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188640"/>
            <a:ext cx="4771256" cy="838200"/>
          </a:xfrm>
        </p:spPr>
        <p:txBody>
          <a:bodyPr/>
          <a:lstStyle/>
          <a:p>
            <a:r>
              <a:rPr lang="ru-RU" dirty="0" err="1" smtClean="0"/>
              <a:t>Дома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шнее</a:t>
            </a:r>
            <a:r>
              <a:rPr lang="ru-RU" dirty="0" smtClean="0"/>
              <a:t>  </a:t>
            </a:r>
            <a:r>
              <a:rPr lang="ru-RU" dirty="0" err="1" smtClean="0"/>
              <a:t>зада</a:t>
            </a:r>
            <a:r>
              <a:rPr lang="ru-RU" dirty="0" err="1" smtClean="0">
                <a:latin typeface="Times New Roman"/>
                <a:cs typeface="Times New Roman"/>
              </a:rPr>
              <a:t>́</a:t>
            </a:r>
            <a:r>
              <a:rPr lang="ru-RU" dirty="0" err="1" smtClean="0"/>
              <a:t>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15963" indent="-715963">
              <a:buNone/>
            </a:pPr>
            <a:r>
              <a:rPr lang="ru-RU" dirty="0" smtClean="0"/>
              <a:t>        - Эту презентацию  можно скачать</a:t>
            </a:r>
          </a:p>
          <a:p>
            <a:pPr marL="715963" indent="-715963">
              <a:buNone/>
            </a:pPr>
            <a:r>
              <a:rPr lang="ru-RU" dirty="0" smtClean="0"/>
              <a:t>       (нажать на кнопку                  )</a:t>
            </a:r>
          </a:p>
          <a:p>
            <a:pPr marL="715963" indent="-715963">
              <a:buFont typeface="+mj-lt"/>
              <a:buAutoNum type="arabicPeriod"/>
            </a:pPr>
            <a:endParaRPr lang="ru-RU" dirty="0" smtClean="0"/>
          </a:p>
          <a:p>
            <a:pPr marL="715963" indent="-715963">
              <a:buFont typeface="+mj-lt"/>
              <a:buAutoNum type="arabicPeriod"/>
            </a:pPr>
            <a:endParaRPr lang="ru-RU" dirty="0" smtClean="0"/>
          </a:p>
          <a:p>
            <a:pPr marL="715963" indent="-715963">
              <a:buNone/>
            </a:pPr>
            <a:r>
              <a:rPr lang="ru-RU" dirty="0" smtClean="0"/>
              <a:t>      - Скачать вопросы и ответить на них                   письменно.</a:t>
            </a:r>
          </a:p>
        </p:txBody>
      </p:sp>
      <p:sp>
        <p:nvSpPr>
          <p:cNvPr id="4" name="Скругленный прямоугольник 3">
            <a:hlinkClick r:id="rId2"/>
          </p:cNvPr>
          <p:cNvSpPr/>
          <p:nvPr/>
        </p:nvSpPr>
        <p:spPr>
          <a:xfrm>
            <a:off x="4716016" y="2060848"/>
            <a:ext cx="1728192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Скачать</a:t>
            </a:r>
            <a:endParaRPr lang="ru-RU" sz="28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491880" y="4437112"/>
            <a:ext cx="1728192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Скачать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505</TotalTime>
  <Words>194</Words>
  <Application>Microsoft Office PowerPoint</Application>
  <PresentationFormat>Экран (4:3)</PresentationFormat>
  <Paragraphs>52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Слайд 1</vt:lpstr>
      <vt:lpstr>Пиле́ние</vt:lpstr>
      <vt:lpstr>Ви́ды пиле́ния</vt:lpstr>
      <vt:lpstr>Пра́вила  безопа́сности   при пиле́нии</vt:lpstr>
      <vt:lpstr>Пра́вила  безопа́сности   при пиле́нии</vt:lpstr>
      <vt:lpstr>Ви́ды пиле́ния.   Прове́рка!</vt:lpstr>
      <vt:lpstr>Дома́шнее  зада́ние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Станочное оборудование</dc:title>
  <dc:creator>HOME</dc:creator>
  <cp:lastModifiedBy>Home</cp:lastModifiedBy>
  <cp:revision>57</cp:revision>
  <dcterms:created xsi:type="dcterms:W3CDTF">2020-04-05T17:05:47Z</dcterms:created>
  <dcterms:modified xsi:type="dcterms:W3CDTF">2020-08-31T05:57:36Z</dcterms:modified>
</cp:coreProperties>
</file>