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221" autoAdjust="0"/>
    <p:restoredTop sz="94660"/>
  </p:normalViewPr>
  <p:slideViewPr>
    <p:cSldViewPr>
      <p:cViewPr>
        <p:scale>
          <a:sx n="62" d="100"/>
          <a:sy n="62" d="100"/>
        </p:scale>
        <p:origin x="-2658" y="-10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5C5B2-4094-4972-8942-486A0E80097B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61D41-2023-4F8E-B684-2116CEA51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technologys.info/metall/sortprokat/shtangen.html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1196752"/>
          <a:ext cx="8784976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1683"/>
                <a:gridCol w="7363293"/>
              </a:tblGrid>
              <a:tr h="1584176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вопрос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2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Устро</a:t>
                      </a:r>
                      <a:r>
                        <a:rPr kumimoji="0" lang="ru-RU" sz="28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йство</a:t>
                      </a:r>
                      <a:r>
                        <a:rPr kumimoji="0"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штангенци</a:t>
                      </a:r>
                      <a:r>
                        <a:rPr kumimoji="0" lang="ru-RU" sz="28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ркуля</a:t>
                      </a:r>
                      <a:r>
                        <a:rPr kumimoji="0"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algn="ctr"/>
                      <a:r>
                        <a:rPr kumimoji="0" lang="ru-RU" sz="2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Те</a:t>
                      </a:r>
                      <a:r>
                        <a:rPr kumimoji="0" lang="ru-RU" sz="28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хника</a:t>
                      </a:r>
                      <a:r>
                        <a:rPr kumimoji="0"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измере</a:t>
                      </a:r>
                      <a:r>
                        <a:rPr kumimoji="0" lang="ru-RU" sz="28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ния</a:t>
                      </a:r>
                      <a:r>
                        <a:rPr kumimoji="0" lang="ru-RU" sz="2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штангенци</a:t>
                      </a:r>
                      <a:r>
                        <a:rPr kumimoji="0" lang="ru-RU" sz="28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ркулем</a:t>
                      </a:r>
                      <a:r>
                        <a:rPr kumimoji="0"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67544" y="3788459"/>
            <a:ext cx="842493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ответа: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381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   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Назначение штангенциркуля ШЦ-1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381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   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action="ppaction://hlinksldjump"/>
              </a:rPr>
              <a:t>Устройство штангенциркуля ШЦ-1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381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 action="ppaction://hlinksldjump"/>
              </a:rPr>
              <a:t>Выполнение различных измерений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291536" cy="8382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Назначе</a:t>
            </a:r>
            <a:r>
              <a:rPr lang="ru-RU" b="1" dirty="0" err="1" smtClean="0">
                <a:latin typeface="Times New Roman"/>
                <a:cs typeface="Times New Roman"/>
              </a:rPr>
              <a:t>́</a:t>
            </a:r>
            <a:r>
              <a:rPr lang="ru-RU" b="1" dirty="0" err="1" smtClean="0"/>
              <a:t>ние</a:t>
            </a:r>
            <a:r>
              <a:rPr lang="ru-RU" b="1" dirty="0" smtClean="0"/>
              <a:t>  </a:t>
            </a:r>
            <a:r>
              <a:rPr lang="ru-RU" b="1" dirty="0" err="1" smtClean="0"/>
              <a:t>штангенци</a:t>
            </a:r>
            <a:r>
              <a:rPr lang="ru-RU" b="1" dirty="0" err="1" smtClean="0">
                <a:latin typeface="Times New Roman"/>
                <a:cs typeface="Times New Roman"/>
              </a:rPr>
              <a:t>́</a:t>
            </a:r>
            <a:r>
              <a:rPr lang="ru-RU" b="1" dirty="0" err="1" smtClean="0"/>
              <a:t>ркуля</a:t>
            </a:r>
            <a:r>
              <a:rPr lang="ru-RU" b="1" dirty="0" smtClean="0"/>
              <a:t> </a:t>
            </a:r>
            <a:r>
              <a:rPr lang="ru-RU" b="1" dirty="0" err="1" smtClean="0"/>
              <a:t>шц</a:t>
            </a:r>
            <a:r>
              <a:rPr lang="ru-RU" b="1" dirty="0" smtClean="0"/>
              <a:t>-</a:t>
            </a:r>
            <a:r>
              <a:rPr lang="en-US" b="1" dirty="0" err="1" smtClean="0"/>
              <a:t>i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000" b="1" i="1" dirty="0" err="1" smtClean="0"/>
              <a:t>Штангенци</a:t>
            </a:r>
            <a:r>
              <a:rPr lang="ru-RU" sz="4000" b="1" i="1" dirty="0" err="1" smtClean="0">
                <a:latin typeface="Times New Roman"/>
                <a:cs typeface="Times New Roman"/>
              </a:rPr>
              <a:t>́</a:t>
            </a:r>
            <a:r>
              <a:rPr lang="ru-RU" sz="4000" b="1" i="1" dirty="0" err="1" smtClean="0"/>
              <a:t>ркулем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мо</a:t>
            </a:r>
            <a:r>
              <a:rPr lang="ru-RU" sz="4000" b="1" i="1" dirty="0" err="1" smtClean="0">
                <a:latin typeface="Times New Roman"/>
                <a:cs typeface="Times New Roman"/>
              </a:rPr>
              <a:t>́</a:t>
            </a:r>
            <a:r>
              <a:rPr lang="ru-RU" sz="4000" b="1" i="1" dirty="0" err="1" smtClean="0"/>
              <a:t>жно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изме</a:t>
            </a:r>
            <a:r>
              <a:rPr lang="ru-RU" sz="4000" b="1" i="1" dirty="0" err="1" smtClean="0">
                <a:latin typeface="Times New Roman"/>
                <a:cs typeface="Times New Roman"/>
              </a:rPr>
              <a:t>́</a:t>
            </a:r>
            <a:r>
              <a:rPr lang="ru-RU" sz="4000" b="1" i="1" dirty="0" err="1" smtClean="0"/>
              <a:t>рить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вну</a:t>
            </a:r>
            <a:r>
              <a:rPr lang="ru-RU" sz="4000" b="1" i="1" dirty="0" err="1" smtClean="0">
                <a:latin typeface="Times New Roman"/>
                <a:cs typeface="Times New Roman"/>
              </a:rPr>
              <a:t>́</a:t>
            </a:r>
            <a:r>
              <a:rPr lang="ru-RU" sz="4000" b="1" i="1" dirty="0" err="1" smtClean="0"/>
              <a:t>трен</a:t>
            </a:r>
            <a:r>
              <a:rPr lang="ru-RU" sz="4000" b="1" i="1" dirty="0" err="1" smtClean="0">
                <a:latin typeface="Times New Roman"/>
                <a:cs typeface="Times New Roman"/>
              </a:rPr>
              <a:t>̅</a:t>
            </a:r>
            <a:r>
              <a:rPr lang="ru-RU" sz="4000" b="1" i="1" dirty="0" err="1" smtClean="0"/>
              <a:t>ние</a:t>
            </a:r>
            <a:r>
              <a:rPr lang="ru-RU" sz="4000" b="1" i="1" dirty="0" smtClean="0"/>
              <a:t> и </a:t>
            </a:r>
            <a:r>
              <a:rPr lang="ru-RU" sz="4000" b="1" i="1" dirty="0" err="1" smtClean="0"/>
              <a:t>нару</a:t>
            </a:r>
            <a:r>
              <a:rPr lang="ru-RU" sz="4000" b="1" i="1" dirty="0" err="1" smtClean="0">
                <a:latin typeface="Times New Roman"/>
                <a:cs typeface="Times New Roman"/>
              </a:rPr>
              <a:t>́</a:t>
            </a:r>
            <a:r>
              <a:rPr lang="ru-RU" sz="4000" b="1" i="1" dirty="0" err="1" smtClean="0"/>
              <a:t>жные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разме</a:t>
            </a:r>
            <a:r>
              <a:rPr lang="ru-RU" sz="4000" b="1" i="1" dirty="0" err="1" smtClean="0">
                <a:latin typeface="Times New Roman"/>
                <a:cs typeface="Times New Roman"/>
              </a:rPr>
              <a:t>́</a:t>
            </a:r>
            <a:r>
              <a:rPr lang="ru-RU" sz="4000" b="1" i="1" dirty="0" err="1" smtClean="0"/>
              <a:t>ры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дета</a:t>
            </a:r>
            <a:r>
              <a:rPr lang="ru-RU" sz="4000" b="1" i="1" dirty="0" err="1" smtClean="0">
                <a:latin typeface="Times New Roman"/>
                <a:cs typeface="Times New Roman"/>
              </a:rPr>
              <a:t>́</a:t>
            </a:r>
            <a:r>
              <a:rPr lang="ru-RU" sz="4000" b="1" i="1" dirty="0" err="1" smtClean="0"/>
              <a:t>лей</a:t>
            </a:r>
            <a:r>
              <a:rPr lang="ru-RU" sz="4000" b="1" i="1" dirty="0" smtClean="0"/>
              <a:t>, а </a:t>
            </a:r>
            <a:r>
              <a:rPr lang="ru-RU" sz="4000" b="1" i="1" dirty="0" err="1" smtClean="0"/>
              <a:t>та</a:t>
            </a:r>
            <a:r>
              <a:rPr lang="ru-RU" sz="4000" b="1" i="1" dirty="0" err="1" smtClean="0">
                <a:latin typeface="Times New Roman"/>
                <a:cs typeface="Times New Roman"/>
              </a:rPr>
              <a:t>́</a:t>
            </a:r>
            <a:r>
              <a:rPr lang="ru-RU" sz="4000" b="1" i="1" dirty="0" err="1" smtClean="0"/>
              <a:t>кже</a:t>
            </a:r>
            <a:r>
              <a:rPr lang="ru-RU" sz="4000" b="1" i="1" dirty="0" smtClean="0"/>
              <a:t> глубину</a:t>
            </a:r>
            <a:r>
              <a:rPr lang="ru-RU" sz="4000" b="1" i="1" dirty="0" smtClean="0">
                <a:latin typeface="Times New Roman"/>
                <a:cs typeface="Times New Roman"/>
              </a:rPr>
              <a:t>́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отве</a:t>
            </a:r>
            <a:r>
              <a:rPr lang="ru-RU" sz="4000" b="1" i="1" dirty="0" err="1" smtClean="0">
                <a:latin typeface="Times New Roman"/>
                <a:cs typeface="Times New Roman"/>
              </a:rPr>
              <a:t>́</a:t>
            </a:r>
            <a:r>
              <a:rPr lang="ru-RU" sz="4000" b="1" i="1" dirty="0" err="1" smtClean="0"/>
              <a:t>рстия</a:t>
            </a:r>
            <a:r>
              <a:rPr lang="ru-RU" sz="4000" b="1" i="1" dirty="0" smtClean="0"/>
              <a:t> с </a:t>
            </a:r>
            <a:r>
              <a:rPr lang="ru-RU" sz="4000" b="1" i="1" dirty="0" err="1" smtClean="0"/>
              <a:t>то</a:t>
            </a:r>
            <a:r>
              <a:rPr lang="ru-RU" sz="4000" b="1" i="1" dirty="0" err="1" smtClean="0">
                <a:latin typeface="Times New Roman"/>
                <a:cs typeface="Times New Roman"/>
              </a:rPr>
              <a:t>́</a:t>
            </a:r>
            <a:r>
              <a:rPr lang="ru-RU" sz="4000" b="1" i="1" dirty="0" err="1" smtClean="0"/>
              <a:t>чностью</a:t>
            </a:r>
            <a:r>
              <a:rPr lang="ru-RU" sz="4000" b="1" i="1" dirty="0" smtClean="0"/>
              <a:t> </a:t>
            </a:r>
            <a:r>
              <a:rPr lang="ru-RU" sz="4000" b="1" i="1" dirty="0" err="1" smtClean="0"/>
              <a:t>измере</a:t>
            </a:r>
            <a:r>
              <a:rPr lang="ru-RU" sz="4000" b="1" i="1" dirty="0" err="1" smtClean="0">
                <a:latin typeface="Times New Roman"/>
                <a:cs typeface="Times New Roman"/>
              </a:rPr>
              <a:t>́</a:t>
            </a:r>
            <a:r>
              <a:rPr lang="ru-RU" sz="4000" b="1" i="1" dirty="0" err="1" smtClean="0"/>
              <a:t>ния</a:t>
            </a:r>
            <a:r>
              <a:rPr lang="ru-RU" sz="4000" b="1" i="1" dirty="0" smtClean="0"/>
              <a:t> </a:t>
            </a:r>
            <a:r>
              <a:rPr lang="ru-RU" sz="4000" b="1" i="1" dirty="0" smtClean="0">
                <a:solidFill>
                  <a:srgbClr val="FF0000"/>
                </a:solidFill>
              </a:rPr>
              <a:t>0,1мм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075512" cy="838200"/>
          </a:xfrm>
        </p:spPr>
        <p:txBody>
          <a:bodyPr/>
          <a:lstStyle/>
          <a:p>
            <a:pPr algn="ctr"/>
            <a:r>
              <a:rPr lang="ru-RU" dirty="0" err="1" smtClean="0"/>
              <a:t>Устро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йство</a:t>
            </a:r>
            <a:r>
              <a:rPr lang="ru-RU" dirty="0" smtClean="0"/>
              <a:t>   </a:t>
            </a:r>
            <a:r>
              <a:rPr lang="ru-RU" dirty="0" err="1" smtClean="0"/>
              <a:t>штангенци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ркуля</a:t>
            </a:r>
            <a:endParaRPr lang="ru-RU" dirty="0"/>
          </a:p>
        </p:txBody>
      </p:sp>
      <p:pic>
        <p:nvPicPr>
          <p:cNvPr id="9" name="Рисунок 8" descr="2020-04-14_21-50-12.png"/>
          <p:cNvPicPr>
            <a:picLocks noChangeAspect="1"/>
          </p:cNvPicPr>
          <p:nvPr/>
        </p:nvPicPr>
        <p:blipFill>
          <a:blip r:embed="rId2" cstate="print"/>
          <a:srcRect l="2686" t="10989" r="2414" b="24009"/>
          <a:stretch>
            <a:fillRect/>
          </a:stretch>
        </p:blipFill>
        <p:spPr>
          <a:xfrm>
            <a:off x="467544" y="1196752"/>
            <a:ext cx="8208912" cy="36645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79512" y="4941168"/>
            <a:ext cx="896448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Штангенци</a:t>
            </a:r>
            <a:r>
              <a:rPr lang="ru-RU" sz="2400" b="1" dirty="0" err="1" smtClean="0">
                <a:latin typeface="Times New Roman"/>
                <a:cs typeface="Times New Roman"/>
              </a:rPr>
              <a:t>́</a:t>
            </a:r>
            <a:r>
              <a:rPr lang="ru-RU" sz="2400" b="1" dirty="0" err="1" smtClean="0"/>
              <a:t>ркуль</a:t>
            </a:r>
            <a:r>
              <a:rPr lang="ru-RU" sz="2400" b="1" dirty="0" smtClean="0"/>
              <a:t> ШЦ-</a:t>
            </a:r>
            <a:r>
              <a:rPr lang="en-US" sz="2400" b="1" dirty="0" smtClean="0"/>
              <a:t>1</a:t>
            </a:r>
            <a:r>
              <a:rPr lang="ru-RU" sz="2400" dirty="0" smtClean="0"/>
              <a:t>: 1 – </a:t>
            </a:r>
            <a:r>
              <a:rPr lang="ru-RU" sz="2400" dirty="0" err="1" smtClean="0"/>
              <a:t>Шта</a:t>
            </a:r>
            <a:r>
              <a:rPr lang="ru-RU" sz="2400" dirty="0" err="1" smtClean="0">
                <a:latin typeface="Times New Roman"/>
                <a:cs typeface="Times New Roman"/>
              </a:rPr>
              <a:t>́</a:t>
            </a:r>
            <a:r>
              <a:rPr lang="ru-RU" sz="2400" dirty="0" err="1" smtClean="0"/>
              <a:t>нга</a:t>
            </a:r>
            <a:r>
              <a:rPr lang="ru-RU" sz="2400" dirty="0" smtClean="0"/>
              <a:t>; 2 - </a:t>
            </a:r>
            <a:r>
              <a:rPr lang="ru-RU" sz="2400" dirty="0" err="1" smtClean="0"/>
              <a:t>Гу</a:t>
            </a:r>
            <a:r>
              <a:rPr lang="ru-RU" sz="2400" dirty="0" err="1" smtClean="0">
                <a:latin typeface="Times New Roman"/>
                <a:cs typeface="Times New Roman"/>
              </a:rPr>
              <a:t>́</a:t>
            </a:r>
            <a:r>
              <a:rPr lang="ru-RU" sz="2400" dirty="0" err="1" smtClean="0"/>
              <a:t>бки</a:t>
            </a:r>
            <a:r>
              <a:rPr lang="ru-RU" sz="2400" dirty="0" smtClean="0"/>
              <a:t> для </a:t>
            </a:r>
            <a:r>
              <a:rPr lang="ru-RU" sz="2400" dirty="0" err="1" smtClean="0"/>
              <a:t>вну</a:t>
            </a:r>
            <a:r>
              <a:rPr lang="ru-RU" sz="2400" dirty="0" err="1" smtClean="0">
                <a:latin typeface="Times New Roman"/>
                <a:cs typeface="Times New Roman"/>
              </a:rPr>
              <a:t>́</a:t>
            </a:r>
            <a:r>
              <a:rPr lang="ru-RU" sz="2400" dirty="0" err="1" smtClean="0"/>
              <a:t>тренних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измере</a:t>
            </a:r>
            <a:r>
              <a:rPr lang="ru-RU" sz="2400" dirty="0" err="1" smtClean="0">
                <a:latin typeface="Times New Roman"/>
                <a:cs typeface="Times New Roman"/>
              </a:rPr>
              <a:t>́</a:t>
            </a:r>
            <a:r>
              <a:rPr lang="ru-RU" sz="2400" dirty="0" err="1" smtClean="0"/>
              <a:t>ний</a:t>
            </a:r>
            <a:r>
              <a:rPr lang="ru-RU" sz="2400" dirty="0" smtClean="0"/>
              <a:t>; 3 - </a:t>
            </a:r>
            <a:r>
              <a:rPr lang="ru-RU" sz="2400" dirty="0" err="1" smtClean="0"/>
              <a:t>Зажимно</a:t>
            </a:r>
            <a:r>
              <a:rPr lang="ru-RU" sz="2400" dirty="0" err="1" smtClean="0">
                <a:latin typeface="Times New Roman"/>
                <a:cs typeface="Times New Roman"/>
              </a:rPr>
              <a:t>́</a:t>
            </a:r>
            <a:r>
              <a:rPr lang="ru-RU" sz="2400" dirty="0" err="1" smtClean="0"/>
              <a:t>й</a:t>
            </a:r>
            <a:r>
              <a:rPr lang="ru-RU" sz="2400" dirty="0" smtClean="0"/>
              <a:t> </a:t>
            </a:r>
            <a:r>
              <a:rPr lang="ru-RU" sz="2400" dirty="0" err="1" smtClean="0"/>
              <a:t>ви</a:t>
            </a:r>
            <a:r>
              <a:rPr lang="ru-RU" sz="2400" dirty="0" err="1" smtClean="0">
                <a:latin typeface="Times New Roman"/>
                <a:cs typeface="Times New Roman"/>
              </a:rPr>
              <a:t>́</a:t>
            </a:r>
            <a:r>
              <a:rPr lang="ru-RU" sz="2400" dirty="0" err="1" smtClean="0"/>
              <a:t>нт</a:t>
            </a:r>
            <a:r>
              <a:rPr lang="ru-RU" sz="2400" dirty="0" smtClean="0"/>
              <a:t>;  4 - </a:t>
            </a:r>
            <a:r>
              <a:rPr lang="ru-RU" sz="2400" dirty="0" err="1" smtClean="0"/>
              <a:t>Подви</a:t>
            </a:r>
            <a:r>
              <a:rPr lang="ru-RU" sz="2400" dirty="0" err="1" smtClean="0">
                <a:latin typeface="Times New Roman"/>
                <a:cs typeface="Times New Roman"/>
              </a:rPr>
              <a:t>́</a:t>
            </a:r>
            <a:r>
              <a:rPr lang="ru-RU" sz="2400" dirty="0" err="1" smtClean="0"/>
              <a:t>жная</a:t>
            </a:r>
            <a:r>
              <a:rPr lang="ru-RU" sz="2400" dirty="0" smtClean="0"/>
              <a:t> </a:t>
            </a:r>
            <a:r>
              <a:rPr lang="ru-RU" sz="2400" dirty="0" err="1" smtClean="0"/>
              <a:t>ра</a:t>
            </a:r>
            <a:r>
              <a:rPr lang="ru-RU" sz="2400" dirty="0" err="1" smtClean="0">
                <a:latin typeface="Times New Roman"/>
                <a:cs typeface="Times New Roman"/>
              </a:rPr>
              <a:t>́</a:t>
            </a:r>
            <a:r>
              <a:rPr lang="ru-RU" sz="2400" dirty="0" err="1" smtClean="0"/>
              <a:t>мка</a:t>
            </a:r>
            <a:r>
              <a:rPr lang="ru-RU" sz="2400" dirty="0" smtClean="0"/>
              <a:t>; 5 – </a:t>
            </a:r>
            <a:r>
              <a:rPr lang="ru-RU" sz="2400" dirty="0" err="1" smtClean="0"/>
              <a:t>Глубиноме</a:t>
            </a:r>
            <a:r>
              <a:rPr lang="ru-RU" sz="2400" dirty="0" err="1" smtClean="0">
                <a:latin typeface="Times New Roman"/>
                <a:cs typeface="Times New Roman"/>
              </a:rPr>
              <a:t>́</a:t>
            </a:r>
            <a:r>
              <a:rPr lang="ru-RU" sz="2400" dirty="0" err="1" smtClean="0"/>
              <a:t>р</a:t>
            </a:r>
            <a:r>
              <a:rPr lang="ru-RU" sz="2400" dirty="0" smtClean="0"/>
              <a:t>; 6 - Шкала</a:t>
            </a:r>
            <a:r>
              <a:rPr lang="ru-RU" sz="2400" dirty="0" smtClean="0">
                <a:latin typeface="Times New Roman"/>
                <a:cs typeface="Times New Roman"/>
              </a:rPr>
              <a:t>́</a:t>
            </a:r>
            <a:r>
              <a:rPr lang="ru-RU" sz="2400" dirty="0" smtClean="0"/>
              <a:t> </a:t>
            </a:r>
            <a:r>
              <a:rPr lang="ru-RU" sz="2400" dirty="0" err="1" smtClean="0"/>
              <a:t>шта</a:t>
            </a:r>
            <a:r>
              <a:rPr lang="ru-RU" sz="2400" dirty="0" err="1" smtClean="0">
                <a:latin typeface="Times New Roman"/>
                <a:cs typeface="Times New Roman"/>
              </a:rPr>
              <a:t>́</a:t>
            </a:r>
            <a:r>
              <a:rPr lang="ru-RU" sz="2400" dirty="0" err="1" smtClean="0"/>
              <a:t>нги</a:t>
            </a:r>
            <a:r>
              <a:rPr lang="ru-RU" sz="2400" dirty="0" smtClean="0"/>
              <a:t>; 7 – </a:t>
            </a:r>
            <a:r>
              <a:rPr lang="ru-RU" sz="2400" dirty="0" err="1" smtClean="0"/>
              <a:t>Но</a:t>
            </a:r>
            <a:r>
              <a:rPr lang="ru-RU" sz="2400" dirty="0" err="1" smtClean="0">
                <a:latin typeface="Times New Roman"/>
                <a:cs typeface="Times New Roman"/>
              </a:rPr>
              <a:t>́</a:t>
            </a:r>
            <a:r>
              <a:rPr lang="ru-RU" sz="2400" dirty="0" err="1" smtClean="0"/>
              <a:t>ниус</a:t>
            </a:r>
            <a:r>
              <a:rPr lang="ru-RU" sz="2400" dirty="0" smtClean="0"/>
              <a:t>; </a:t>
            </a:r>
          </a:p>
          <a:p>
            <a:r>
              <a:rPr lang="ru-RU" sz="2400" dirty="0" smtClean="0"/>
              <a:t>8 -  </a:t>
            </a:r>
            <a:r>
              <a:rPr lang="ru-RU" sz="2400" dirty="0" err="1" smtClean="0"/>
              <a:t>Гу</a:t>
            </a:r>
            <a:r>
              <a:rPr lang="ru-RU" sz="2400" dirty="0" err="1" smtClean="0">
                <a:latin typeface="Times New Roman"/>
                <a:cs typeface="Times New Roman"/>
              </a:rPr>
              <a:t>́</a:t>
            </a:r>
            <a:r>
              <a:rPr lang="ru-RU" sz="2400" dirty="0" err="1" smtClean="0"/>
              <a:t>бки</a:t>
            </a:r>
            <a:r>
              <a:rPr lang="ru-RU" sz="2400" dirty="0" smtClean="0"/>
              <a:t> для </a:t>
            </a:r>
            <a:r>
              <a:rPr lang="ru-RU" sz="2400" dirty="0" err="1" smtClean="0"/>
              <a:t>нару</a:t>
            </a:r>
            <a:r>
              <a:rPr lang="ru-RU" sz="2400" dirty="0" err="1" smtClean="0">
                <a:latin typeface="Times New Roman"/>
                <a:cs typeface="Times New Roman"/>
              </a:rPr>
              <a:t>́</a:t>
            </a:r>
            <a:r>
              <a:rPr lang="ru-RU" sz="2400" dirty="0" err="1" smtClean="0"/>
              <a:t>жных</a:t>
            </a:r>
            <a:r>
              <a:rPr lang="ru-RU" sz="2400" dirty="0" smtClean="0"/>
              <a:t> </a:t>
            </a:r>
            <a:r>
              <a:rPr lang="ru-RU" sz="2400" dirty="0" err="1" smtClean="0"/>
              <a:t>измере</a:t>
            </a:r>
            <a:r>
              <a:rPr lang="ru-RU" sz="2400" dirty="0" err="1" smtClean="0">
                <a:latin typeface="Times New Roman"/>
                <a:cs typeface="Times New Roman"/>
              </a:rPr>
              <a:t>́</a:t>
            </a:r>
            <a:r>
              <a:rPr lang="ru-RU" sz="2400" dirty="0" err="1" smtClean="0"/>
              <a:t>ний</a:t>
            </a:r>
            <a:r>
              <a:rPr lang="ru-RU" sz="2400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429309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Штангенци</a:t>
            </a:r>
            <a:r>
              <a:rPr lang="ru-RU" b="1" dirty="0" err="1" smtClean="0">
                <a:latin typeface="Times New Roman"/>
                <a:cs typeface="Times New Roman"/>
              </a:rPr>
              <a:t>́</a:t>
            </a:r>
            <a:r>
              <a:rPr lang="ru-RU" b="1" dirty="0" err="1" smtClean="0"/>
              <a:t>ркуль</a:t>
            </a:r>
            <a:r>
              <a:rPr lang="ru-RU" b="1" dirty="0" smtClean="0"/>
              <a:t> ШЦ-</a:t>
            </a:r>
            <a:r>
              <a:rPr lang="en-US" b="1" dirty="0" smtClean="0"/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5616624" cy="838200"/>
          </a:xfrm>
        </p:spPr>
        <p:txBody>
          <a:bodyPr/>
          <a:lstStyle/>
          <a:p>
            <a:pPr algn="ctr"/>
            <a:r>
              <a:rPr lang="ru-RU" dirty="0" smtClean="0"/>
              <a:t>Давайте  проверим…</a:t>
            </a:r>
            <a:endParaRPr lang="ru-RU" dirty="0"/>
          </a:p>
        </p:txBody>
      </p:sp>
      <p:pic>
        <p:nvPicPr>
          <p:cNvPr id="9" name="Рисунок 8" descr="2020-04-14_21-50-12.png"/>
          <p:cNvPicPr>
            <a:picLocks noChangeAspect="1"/>
          </p:cNvPicPr>
          <p:nvPr/>
        </p:nvPicPr>
        <p:blipFill>
          <a:blip r:embed="rId2" cstate="print"/>
          <a:srcRect l="2686" t="10989" r="2414" b="24009"/>
          <a:stretch>
            <a:fillRect/>
          </a:stretch>
        </p:blipFill>
        <p:spPr>
          <a:xfrm>
            <a:off x="1043608" y="1052736"/>
            <a:ext cx="7560840" cy="33752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67544" y="4725144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/>
              <a:t>Шта</a:t>
            </a:r>
            <a:r>
              <a:rPr lang="ru-RU" sz="2000" dirty="0" err="1" smtClean="0">
                <a:latin typeface="Times New Roman"/>
                <a:cs typeface="Times New Roman"/>
              </a:rPr>
              <a:t>́</a:t>
            </a:r>
            <a:r>
              <a:rPr lang="ru-RU" sz="2000" dirty="0" err="1" smtClean="0"/>
              <a:t>нга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47251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5229200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/>
              <a:t>Гу</a:t>
            </a:r>
            <a:r>
              <a:rPr lang="ru-RU" sz="2000" dirty="0" err="1" smtClean="0">
                <a:latin typeface="Times New Roman"/>
                <a:cs typeface="Times New Roman"/>
              </a:rPr>
              <a:t>́</a:t>
            </a:r>
            <a:r>
              <a:rPr lang="ru-RU" sz="2000" dirty="0" err="1" smtClean="0"/>
              <a:t>бки</a:t>
            </a:r>
            <a:r>
              <a:rPr lang="ru-RU" sz="2000" dirty="0" smtClean="0"/>
              <a:t> для </a:t>
            </a:r>
            <a:r>
              <a:rPr lang="ru-RU" sz="2000" dirty="0" err="1" smtClean="0"/>
              <a:t>вну</a:t>
            </a:r>
            <a:r>
              <a:rPr lang="ru-RU" sz="2000" dirty="0" err="1" smtClean="0">
                <a:latin typeface="Times New Roman"/>
                <a:cs typeface="Times New Roman"/>
              </a:rPr>
              <a:t>́</a:t>
            </a:r>
            <a:r>
              <a:rPr lang="ru-RU" sz="2000" dirty="0" err="1" smtClean="0"/>
              <a:t>тренних</a:t>
            </a:r>
            <a:r>
              <a:rPr lang="ru-RU" sz="2000" dirty="0" smtClean="0"/>
              <a:t> </a:t>
            </a:r>
            <a:r>
              <a:rPr lang="ru-RU" sz="2000" dirty="0" err="1" smtClean="0"/>
              <a:t>измере</a:t>
            </a:r>
            <a:r>
              <a:rPr lang="ru-RU" sz="2000" dirty="0" err="1" smtClean="0">
                <a:latin typeface="Times New Roman"/>
                <a:cs typeface="Times New Roman"/>
              </a:rPr>
              <a:t>́</a:t>
            </a:r>
            <a:r>
              <a:rPr lang="ru-RU" sz="2000" dirty="0" err="1" smtClean="0"/>
              <a:t>ний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300192" y="4725144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Зажимной винт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5229200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/>
              <a:t>Подви</a:t>
            </a:r>
            <a:r>
              <a:rPr lang="ru-RU" sz="2000" dirty="0" err="1" smtClean="0">
                <a:latin typeface="Times New Roman"/>
                <a:cs typeface="Times New Roman"/>
              </a:rPr>
              <a:t>́</a:t>
            </a:r>
            <a:r>
              <a:rPr lang="ru-RU" sz="2000" dirty="0" err="1" smtClean="0"/>
              <a:t>жная</a:t>
            </a:r>
            <a:r>
              <a:rPr lang="ru-RU" sz="2000" dirty="0" smtClean="0"/>
              <a:t> </a:t>
            </a:r>
            <a:r>
              <a:rPr lang="ru-RU" sz="2000" dirty="0" err="1" smtClean="0"/>
              <a:t>ра</a:t>
            </a:r>
            <a:r>
              <a:rPr lang="ru-RU" sz="2000" dirty="0" err="1" smtClean="0">
                <a:latin typeface="Times New Roman"/>
                <a:cs typeface="Times New Roman"/>
              </a:rPr>
              <a:t>́</a:t>
            </a:r>
            <a:r>
              <a:rPr lang="ru-RU" sz="2000" dirty="0" err="1" smtClean="0"/>
              <a:t>мка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355976" y="472514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/>
              <a:t>Глубиноме</a:t>
            </a:r>
            <a:r>
              <a:rPr lang="ru-RU" sz="2000" dirty="0" err="1" smtClean="0">
                <a:latin typeface="Times New Roman"/>
                <a:cs typeface="Times New Roman"/>
              </a:rPr>
              <a:t>́</a:t>
            </a:r>
            <a:r>
              <a:rPr lang="ru-RU" sz="2000" dirty="0" err="1" smtClean="0"/>
              <a:t>р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051720" y="4725144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Шкала</a:t>
            </a:r>
            <a:r>
              <a:rPr lang="ru-RU" sz="2000" dirty="0" smtClean="0">
                <a:latin typeface="Times New Roman"/>
                <a:cs typeface="Times New Roman"/>
              </a:rPr>
              <a:t>́</a:t>
            </a:r>
            <a:r>
              <a:rPr lang="ru-RU" sz="2000" dirty="0" smtClean="0"/>
              <a:t> </a:t>
            </a:r>
            <a:r>
              <a:rPr lang="ru-RU" sz="2000" dirty="0" err="1" smtClean="0"/>
              <a:t>шта</a:t>
            </a:r>
            <a:r>
              <a:rPr lang="ru-RU" sz="2000" dirty="0" err="1" smtClean="0">
                <a:latin typeface="Times New Roman"/>
                <a:cs typeface="Times New Roman"/>
              </a:rPr>
              <a:t>́</a:t>
            </a:r>
            <a:r>
              <a:rPr lang="ru-RU" sz="2000" dirty="0" err="1" smtClean="0"/>
              <a:t>нги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004048" y="573325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/>
              <a:t>Но</a:t>
            </a:r>
            <a:r>
              <a:rPr lang="ru-RU" sz="2000" dirty="0" err="1" smtClean="0">
                <a:latin typeface="Times New Roman"/>
                <a:cs typeface="Times New Roman"/>
              </a:rPr>
              <a:t>́</a:t>
            </a:r>
            <a:r>
              <a:rPr lang="ru-RU" sz="2000" dirty="0" err="1" smtClean="0"/>
              <a:t>ниус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467544" y="5733256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/>
              <a:t>Гу</a:t>
            </a:r>
            <a:r>
              <a:rPr lang="ru-RU" sz="2000" dirty="0" err="1" smtClean="0">
                <a:latin typeface="Times New Roman"/>
                <a:cs typeface="Times New Roman"/>
              </a:rPr>
              <a:t>́</a:t>
            </a:r>
            <a:r>
              <a:rPr lang="ru-RU" sz="2000" dirty="0" err="1" smtClean="0"/>
              <a:t>бки</a:t>
            </a:r>
            <a:r>
              <a:rPr lang="ru-RU" sz="2000" dirty="0" smtClean="0"/>
              <a:t> для </a:t>
            </a:r>
            <a:r>
              <a:rPr lang="ru-RU" sz="2000" dirty="0" err="1" smtClean="0"/>
              <a:t>нару</a:t>
            </a:r>
            <a:r>
              <a:rPr lang="ru-RU" sz="2000" dirty="0" err="1" smtClean="0">
                <a:latin typeface="Times New Roman"/>
                <a:cs typeface="Times New Roman"/>
              </a:rPr>
              <a:t>́</a:t>
            </a:r>
            <a:r>
              <a:rPr lang="ru-RU" sz="2000" dirty="0" err="1" smtClean="0"/>
              <a:t>жных</a:t>
            </a:r>
            <a:r>
              <a:rPr lang="ru-RU" sz="2000" dirty="0" smtClean="0"/>
              <a:t> </a:t>
            </a:r>
            <a:r>
              <a:rPr lang="ru-RU" sz="2000" dirty="0" err="1" smtClean="0"/>
              <a:t>измере</a:t>
            </a:r>
            <a:r>
              <a:rPr lang="ru-RU" sz="2000" dirty="0" err="1" smtClean="0">
                <a:latin typeface="Times New Roman"/>
                <a:cs typeface="Times New Roman"/>
              </a:rPr>
              <a:t>́</a:t>
            </a:r>
            <a:r>
              <a:rPr lang="ru-RU" sz="2000" dirty="0" err="1" smtClean="0"/>
              <a:t>ний</a:t>
            </a:r>
            <a:endParaRPr lang="ru-R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5868144" y="47251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44408" y="47251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99792" y="52292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79912" y="47251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Б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64288" y="522920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12160" y="57332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55976" y="57332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Ж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508104" y="3861048"/>
            <a:ext cx="2788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Штангенци</a:t>
            </a:r>
            <a:r>
              <a:rPr lang="ru-RU" b="1" dirty="0" err="1" smtClean="0">
                <a:latin typeface="Times New Roman"/>
                <a:cs typeface="Times New Roman"/>
              </a:rPr>
              <a:t>́</a:t>
            </a:r>
            <a:r>
              <a:rPr lang="ru-RU" b="1" dirty="0" err="1" smtClean="0"/>
              <a:t>ркуль</a:t>
            </a:r>
            <a:r>
              <a:rPr lang="ru-RU" b="1" dirty="0" smtClean="0"/>
              <a:t> ШЦ-</a:t>
            </a:r>
            <a:r>
              <a:rPr lang="en-US" b="1" dirty="0" smtClean="0"/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98 -0.00601 L -0.03542 -0.383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-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1619 L 0.09062 -0.2155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3585 C 0.11893 -0.08466 0.23369 -0.13347 0.27761 -0.21235 C 0.32153 -0.29123 0.26962 -0.45986 0.26806 -0.50936 " pathEditMode="relative" rAng="0" ptsTypes="a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-2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0.04742 C -0.15312 -0.25792 -0.3099 -0.46842 -0.39132 -0.54661 C -0.47274 -0.62479 -0.46875 -0.52116 -0.4842 -0.51607 " pathEditMode="relative" rAng="0" ptsTypes="a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" y="-2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03122 C 0.10035 -0.23872 0.20504 -0.44621 0.23802 -0.53666 C 0.27101 -0.62711 0.23229 -0.6005 0.19358 -0.57367 " pathEditMode="relative" ptsTypes="aaA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34 -0.02822 C -0.16858 -0.27226 -0.33282 -0.51654 -0.42119 -0.6123 C -0.50955 -0.70807 -0.52205 -0.65533 -0.53438 -0.60259 " pathEditMode="relative" ptsTypes="aaA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48148E-6 C -0.0375 -0.08889 -0.06893 -0.16134 -0.11077 -0.21018 C -0.15261 -0.25903 -0.22188 -0.27639 -0.25104 -0.29375 " pathEditMode="relative" rAng="0" ptsTypes="aaa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27 -0.02891 C -0.15156 -0.1337 -0.28385 -0.23849 -0.3276 -0.29863 C -0.37135 -0.35878 -0.32673 -0.37451 -0.28194 -0.39024 " pathEditMode="relative" ptsTypes="aaA">
                                      <p:cBhvr>
                                        <p:cTn id="3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-01-21_10-14-2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3429000"/>
            <a:ext cx="6213032" cy="32078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6067400" cy="838200"/>
          </a:xfrm>
        </p:spPr>
        <p:txBody>
          <a:bodyPr/>
          <a:lstStyle/>
          <a:p>
            <a:r>
              <a:rPr lang="ru-RU" dirty="0" smtClean="0"/>
              <a:t>Выполнение   измерений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    ) Измерение наружных размеров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   ) Измерение внутренних размеров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   ) Измерение глубины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162880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2204864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Б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278092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6.02359E-6 C 0.0184 0.27204 0.03681 0.54407 0.06875 0.64377 C 0.10069 0.74347 0.14601 0.67107 0.19149 0.5989 " pathEditMode="relative" ptsTypes="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31 0.0421 C -0.00799 0.12977 0.00833 0.21744 0.04427 0.23965 C 0.08021 0.26186 0.13576 0.2186 0.19132 0.17534 " pathEditMode="relative" ptsTypes="a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70113E-7 C 0.23959 0.17002 0.47934 0.34004 0.59271 0.38677 C 0.70608 0.4335 0.6934 0.35716 0.68073 0.28082 " pathEditMode="relative" ptsTypes="a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020-04-14_23-26-3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4437112"/>
            <a:ext cx="3169373" cy="4875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4" descr="2020-04-14_23-28-0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484784"/>
            <a:ext cx="5256584" cy="3013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2020-04-14_23-27-1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1620" y="1772816"/>
            <a:ext cx="3224358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067400" cy="838200"/>
          </a:xfrm>
        </p:spPr>
        <p:txBody>
          <a:bodyPr/>
          <a:lstStyle/>
          <a:p>
            <a:r>
              <a:rPr lang="ru-RU" dirty="0" err="1" smtClean="0"/>
              <a:t>Выполне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ние</a:t>
            </a:r>
            <a:r>
              <a:rPr lang="ru-RU" dirty="0" smtClean="0"/>
              <a:t>   </a:t>
            </a:r>
            <a:r>
              <a:rPr lang="ru-RU" dirty="0" err="1" smtClean="0"/>
              <a:t>измере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ний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907704" y="5445224"/>
            <a:ext cx="5040560" cy="1077218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hlinkClick r:id="rId5"/>
              </a:rPr>
              <a:t>Тренажёр. 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hlinkClick r:id="rId5"/>
              </a:rPr>
              <a:t>Выполнить измерение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0"/>
            <a:ext cx="2467000" cy="838200"/>
          </a:xfrm>
        </p:spPr>
        <p:txBody>
          <a:bodyPr/>
          <a:lstStyle/>
          <a:p>
            <a:r>
              <a:rPr lang="ru-RU" dirty="0" err="1" smtClean="0"/>
              <a:t>прове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рка</a:t>
            </a:r>
            <a:endParaRPr lang="ru-RU" dirty="0"/>
          </a:p>
        </p:txBody>
      </p:sp>
      <p:pic>
        <p:nvPicPr>
          <p:cNvPr id="4" name="Содержимое 3" descr="2020-04-14_23-27-1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6552728" cy="4536504"/>
          </a:xfrm>
        </p:spPr>
      </p:pic>
      <p:sp>
        <p:nvSpPr>
          <p:cNvPr id="6" name="TextBox 5"/>
          <p:cNvSpPr txBox="1"/>
          <p:nvPr/>
        </p:nvSpPr>
        <p:spPr>
          <a:xfrm>
            <a:off x="7452320" y="2060848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34,3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96336" y="4941168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6,9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24328" y="3429000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0,5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21 0.03912 C -0.35555 0.11459 -0.64045 0.19352 -0.74965 0.26806 C -0.85885 0.3426 -0.73507 0.44051 -0.73125 0.48588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" y="2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53 0.01296 C -0.36597 0.04491 -0.66718 0.07755 -0.78246 0.05532 C -0.89774 0.0331 -0.76388 -0.0838 -0.75902 -0.12037 " pathEditMode="relative" rAng="0" ptsTypes="a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5" y="-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295 0.01459 C -0.3684 0.00209 -0.68385 -0.01018 -0.79132 -0.03865 C -0.89878 -0.06713 -0.79844 -0.1118 -0.69792 -0.15648 " pathEditMode="relative" ptsTypes="a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19256" cy="838200"/>
          </a:xfrm>
        </p:spPr>
        <p:txBody>
          <a:bodyPr/>
          <a:lstStyle/>
          <a:p>
            <a:r>
              <a:rPr lang="ru-RU" dirty="0" smtClean="0"/>
              <a:t>Вопросы для домашнего задания: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4162"/>
            <a:ext cx="8568952" cy="45259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1.Написать назначение штангенциркуля ШЦ-1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2. Какая точность штангенциркуля ШЦ-1?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3. Какая часть штангенциркуля предназначена для наружных измерений?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4. Какая часть штангенциркуля предназначена для внутренних измерений?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80728"/>
            <a:ext cx="8686800" cy="5099397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5. Какая часть штангенциркуля предназначена для измерений глубины?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6. Какая часть штангенциркуля показывает точный размер?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779</TotalTime>
  <Words>217</Words>
  <Application>Microsoft Office PowerPoint</Application>
  <PresentationFormat>Экран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Назначе́ние  штангенци́ркуля шц-i</vt:lpstr>
      <vt:lpstr>Устро́йство   штангенци́ркуля</vt:lpstr>
      <vt:lpstr>Давайте  проверим…</vt:lpstr>
      <vt:lpstr>Выполнение   измерений</vt:lpstr>
      <vt:lpstr>Выполне́ние   измере́ний</vt:lpstr>
      <vt:lpstr>прове́рка</vt:lpstr>
      <vt:lpstr>Вопросы для домашнего задания: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Станочное оборудование</dc:title>
  <dc:creator>HOME</dc:creator>
  <cp:lastModifiedBy>Home</cp:lastModifiedBy>
  <cp:revision>84</cp:revision>
  <dcterms:created xsi:type="dcterms:W3CDTF">2020-04-05T17:05:47Z</dcterms:created>
  <dcterms:modified xsi:type="dcterms:W3CDTF">2020-08-31T09:05:46Z</dcterms:modified>
</cp:coreProperties>
</file>