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17"/>
  </p:notesMasterIdLst>
  <p:sldIdLst>
    <p:sldId id="256" r:id="rId2"/>
    <p:sldId id="258" r:id="rId3"/>
    <p:sldId id="259" r:id="rId4"/>
    <p:sldId id="262" r:id="rId5"/>
    <p:sldId id="263" r:id="rId6"/>
    <p:sldId id="265" r:id="rId7"/>
    <p:sldId id="266" r:id="rId8"/>
    <p:sldId id="271" r:id="rId9"/>
    <p:sldId id="267" r:id="rId10"/>
    <p:sldId id="268" r:id="rId11"/>
    <p:sldId id="274" r:id="rId12"/>
    <p:sldId id="275" r:id="rId13"/>
    <p:sldId id="276" r:id="rId14"/>
    <p:sldId id="270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7F531-0E07-4AB8-911B-63A350A31C6F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EB071-E29F-4E77-81FD-75DFFE882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1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EB071-E29F-4E77-81FD-75DFFE882D6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1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77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79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479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944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573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325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084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775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3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7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5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28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280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46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71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colorTemperature colorTemp="72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288F-9BC9-4244-A580-9DCFFD9334D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308BF1-FDCA-45C5-B604-423DD350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82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microsoft.com/office/2007/relationships/hdphoto" Target="../media/hdphoto4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microsoft.com/office/2007/relationships/hdphoto" Target="../media/hdphoto3.wdp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8759" y="2692254"/>
            <a:ext cx="5468712" cy="3686589"/>
          </a:xfrm>
          <a:prstGeom prst="rect">
            <a:avLst/>
          </a:prstGeom>
          <a:ln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3620" y="389396"/>
            <a:ext cx="7766936" cy="1326009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МКДОУ – ДЕТСКИЙ САД № 242 «ЕЛОЧКА»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ДЕТИ ЛОГОПЕДИЧЕСКОЙ И САНАТОРНОЙ ГРУПП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 5-6 ЛЕТ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704" y="3523101"/>
            <a:ext cx="1772529" cy="2554995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accent2"/>
                </a:solidFill>
              </a:rPr>
              <a:t>«БУДЬТЕ</a:t>
            </a:r>
          </a:p>
          <a:p>
            <a:pPr algn="l"/>
            <a:r>
              <a:rPr lang="ru-RU" sz="2400" b="1" dirty="0">
                <a:solidFill>
                  <a:schemeClr val="accent2"/>
                </a:solidFill>
              </a:rPr>
              <a:t> ЗДОРОВЫ!</a:t>
            </a:r>
          </a:p>
          <a:p>
            <a:pPr algn="l"/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23629" y="1913360"/>
            <a:ext cx="207588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СПОРТ </a:t>
            </a: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ПРИНОСИТ</a:t>
            </a: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 ПОЛЬЗУ, </a:t>
            </a: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А НЕ</a:t>
            </a: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 ВРЕД!!!»</a:t>
            </a:r>
          </a:p>
          <a:p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</a:rPr>
              <a:t>Ю. Ким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2609" y="1602862"/>
            <a:ext cx="2075882" cy="4775981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38053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6000">
        <p15:prstTrans prst="fallOver"/>
      </p:transition>
    </mc:Choice>
    <mc:Fallback xmlns="">
      <p:transition spd="slow" advClick="0" advTm="6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2556" y="211016"/>
            <a:ext cx="2265813" cy="33010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1" y="2708031"/>
            <a:ext cx="4431323" cy="40444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0738" y="1688124"/>
            <a:ext cx="4548554" cy="50643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0301" y="234462"/>
            <a:ext cx="34772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Надев</a:t>
            </a:r>
          </a:p>
          <a:p>
            <a:r>
              <a:rPr lang="ru-RU" sz="3600" b="1" dirty="0"/>
              <a:t>    на себя</a:t>
            </a:r>
          </a:p>
          <a:p>
            <a:r>
              <a:rPr lang="ru-RU" sz="3600" b="1" dirty="0"/>
              <a:t>      акваланги,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3390" y="234462"/>
            <a:ext cx="27542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Ныряйте,</a:t>
            </a:r>
          </a:p>
          <a:p>
            <a:r>
              <a:rPr lang="ru-RU" sz="3200" b="1" dirty="0"/>
              <a:t>не поднимая</a:t>
            </a:r>
          </a:p>
          <a:p>
            <a:r>
              <a:rPr lang="ru-RU" sz="3200" b="1" dirty="0"/>
              <a:t>        брызг!</a:t>
            </a:r>
          </a:p>
        </p:txBody>
      </p:sp>
    </p:spTree>
    <p:extLst>
      <p:ext uri="{BB962C8B-B14F-4D97-AF65-F5344CB8AC3E}">
        <p14:creationId xmlns:p14="http://schemas.microsoft.com/office/powerpoint/2010/main" val="501293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6000">
        <p15:prstTrans prst="airplane"/>
      </p:transition>
    </mc:Choice>
    <mc:Fallback xmlns="">
      <p:transition spd="slow" advClick="0" advTm="6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03385" y="164123"/>
            <a:ext cx="5236948" cy="43961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3385" y="5486400"/>
            <a:ext cx="56653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 если, пройдя через это…</a:t>
            </a:r>
          </a:p>
          <a:p>
            <a:r>
              <a:rPr lang="ru-RU" sz="3200" b="1" dirty="0"/>
              <a:t>Удастся выжить и уцелеть,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9045" y="211015"/>
            <a:ext cx="3915508" cy="635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63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4000">
        <p15:prstTrans prst="origami"/>
      </p:transition>
    </mc:Choice>
    <mc:Fallback xmlns="">
      <p:transition spd="slow" advClick="0" advTm="4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2552" y="304800"/>
            <a:ext cx="4853355" cy="64567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12"/>
          <a:stretch/>
        </p:blipFill>
        <p:spPr>
          <a:xfrm>
            <a:off x="468924" y="304800"/>
            <a:ext cx="4759569" cy="3635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8924" y="4173416"/>
            <a:ext cx="45929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Тогда сомнения нету-</a:t>
            </a:r>
          </a:p>
          <a:p>
            <a:r>
              <a:rPr lang="ru-RU" sz="3200" b="1" dirty="0"/>
              <a:t>Ничем</a:t>
            </a:r>
          </a:p>
          <a:p>
            <a:r>
              <a:rPr lang="ru-RU" sz="3200" b="1" dirty="0"/>
              <a:t>      вы</a:t>
            </a:r>
          </a:p>
          <a:p>
            <a:r>
              <a:rPr lang="ru-RU" sz="3200" b="1" dirty="0"/>
              <a:t>          не будете</a:t>
            </a:r>
          </a:p>
          <a:p>
            <a:r>
              <a:rPr lang="ru-RU" sz="3200" b="1" dirty="0"/>
              <a:t>                     болеть!!!</a:t>
            </a:r>
          </a:p>
        </p:txBody>
      </p:sp>
    </p:spTree>
    <p:extLst>
      <p:ext uri="{BB962C8B-B14F-4D97-AF65-F5344CB8AC3E}">
        <p14:creationId xmlns:p14="http://schemas.microsoft.com/office/powerpoint/2010/main" val="37223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">
        <p14:ripple/>
      </p:transition>
    </mc:Choice>
    <mc:Fallback xmlns="">
      <p:transition spd="slow" advClick="0" advTm="6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28" y="82064"/>
            <a:ext cx="3588925" cy="63890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1881" y="468924"/>
            <a:ext cx="4501662" cy="60022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60985" y="867508"/>
            <a:ext cx="281679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Поэтому</a:t>
            </a:r>
          </a:p>
          <a:p>
            <a:r>
              <a:rPr lang="ru-RU" sz="3200" b="1" dirty="0"/>
              <a:t>   снова</a:t>
            </a:r>
          </a:p>
          <a:p>
            <a:r>
              <a:rPr lang="ru-RU" sz="3200" b="1" dirty="0"/>
              <a:t>       и</a:t>
            </a:r>
          </a:p>
          <a:p>
            <a:r>
              <a:rPr lang="ru-RU" sz="3200" b="1" dirty="0"/>
              <a:t>    снова</a:t>
            </a:r>
          </a:p>
          <a:p>
            <a:endParaRPr lang="ru-RU" sz="3200" b="1" dirty="0"/>
          </a:p>
          <a:p>
            <a:r>
              <a:rPr lang="ru-RU" sz="3200" b="1" dirty="0"/>
              <a:t>Мы вам</a:t>
            </a:r>
          </a:p>
          <a:p>
            <a:r>
              <a:rPr lang="ru-RU" sz="3200" b="1" dirty="0"/>
              <a:t>   готовы</a:t>
            </a:r>
          </a:p>
          <a:p>
            <a:r>
              <a:rPr lang="ru-RU" sz="3200" b="1" dirty="0"/>
              <a:t>  повторять</a:t>
            </a:r>
            <a:r>
              <a:rPr lang="ru-RU" dirty="0"/>
              <a:t>:    </a:t>
            </a:r>
          </a:p>
        </p:txBody>
      </p:sp>
    </p:spTree>
    <p:extLst>
      <p:ext uri="{BB962C8B-B14F-4D97-AF65-F5344CB8AC3E}">
        <p14:creationId xmlns:p14="http://schemas.microsoft.com/office/powerpoint/2010/main" val="218132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6000">
        <p14:honeycomb/>
      </p:transition>
    </mc:Choice>
    <mc:Fallback xmlns="">
      <p:transition spd="slow" advClick="0" advTm="6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3693" y="293077"/>
            <a:ext cx="3446584" cy="56288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385" y="293077"/>
            <a:ext cx="3844923" cy="54694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203" y="464589"/>
            <a:ext cx="3077673" cy="54714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59876" y="5921940"/>
            <a:ext cx="8377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«БУДЬТЕ ЗДОРОВЫ, БУДЬТЕ ЗДОРОВЫ!!!</a:t>
            </a:r>
          </a:p>
        </p:txBody>
      </p:sp>
    </p:spTree>
    <p:extLst>
      <p:ext uri="{BB962C8B-B14F-4D97-AF65-F5344CB8AC3E}">
        <p14:creationId xmlns:p14="http://schemas.microsoft.com/office/powerpoint/2010/main" val="161855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 advTm="4000">
        <p14:glitter pattern="hexagon"/>
      </p:transition>
    </mc:Choice>
    <mc:Fallback xmlns="">
      <p:transition spd="slow" advClick="0" advTm="4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77" y="187570"/>
            <a:ext cx="3774831" cy="5374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0"/>
          <a:stretch/>
        </p:blipFill>
        <p:spPr>
          <a:xfrm>
            <a:off x="7759718" y="187570"/>
            <a:ext cx="4057144" cy="49119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1907" y="5657671"/>
            <a:ext cx="9308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БУДЬТЕ ЛЮБЕЗНЫ НЕ ХВОРАТЬ!!!»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138" y="422030"/>
            <a:ext cx="3492949" cy="495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8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4000">
        <p14:vortex dir="r"/>
      </p:transition>
    </mc:Choice>
    <mc:Fallback xmlns="">
      <p:transition spd="slow" advClick="0" advTm="4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9189" y="698809"/>
            <a:ext cx="3719147" cy="49588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60430" y="5657671"/>
            <a:ext cx="1043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Товарищи, точно известно,</a:t>
            </a:r>
          </a:p>
          <a:p>
            <a:r>
              <a:rPr lang="ru-RU" sz="3600" b="1" dirty="0"/>
              <a:t>Хотите верьте, хотите нет</a:t>
            </a:r>
            <a:r>
              <a:rPr lang="ru-RU" dirty="0"/>
              <a:t>,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203"/>
          <a:stretch/>
        </p:blipFill>
        <p:spPr>
          <a:xfrm>
            <a:off x="7815629" y="185281"/>
            <a:ext cx="3743325" cy="5116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89" r="-1"/>
          <a:stretch/>
        </p:blipFill>
        <p:spPr>
          <a:xfrm>
            <a:off x="0" y="281784"/>
            <a:ext cx="4475301" cy="492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22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4000">
        <p15:prstTrans prst="drape"/>
      </p:transition>
    </mc:Choice>
    <mc:Fallback xmlns="">
      <p:transition spd="slow" advClick="0" advTm="4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18"/>
          <a:stretch/>
        </p:blipFill>
        <p:spPr>
          <a:xfrm>
            <a:off x="240409" y="422031"/>
            <a:ext cx="3493476" cy="41753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094" y="266178"/>
            <a:ext cx="4001965" cy="5335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269" y="523782"/>
            <a:ext cx="2857670" cy="50803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7147" y="5602131"/>
            <a:ext cx="7943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Что спорт до сих пор повсеместно</a:t>
            </a:r>
          </a:p>
          <a:p>
            <a:r>
              <a:rPr lang="ru-RU" sz="3600" b="1" dirty="0"/>
              <a:t>Приносит пользу, а не вред!</a:t>
            </a:r>
          </a:p>
        </p:txBody>
      </p:sp>
    </p:spTree>
    <p:extLst>
      <p:ext uri="{BB962C8B-B14F-4D97-AF65-F5344CB8AC3E}">
        <p14:creationId xmlns:p14="http://schemas.microsoft.com/office/powerpoint/2010/main" val="408677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4000">
        <p14:shred/>
      </p:transition>
    </mc:Choice>
    <mc:Fallback xmlns="">
      <p:transition spd="slow" advClick="0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887" y="211017"/>
            <a:ext cx="3212123" cy="4230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9" b="-1"/>
          <a:stretch/>
        </p:blipFill>
        <p:spPr>
          <a:xfrm>
            <a:off x="8488971" y="1575089"/>
            <a:ext cx="3069982" cy="4464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8998" y="211017"/>
            <a:ext cx="542648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Считают солидные люди, </a:t>
            </a:r>
          </a:p>
          <a:p>
            <a:r>
              <a:rPr lang="ru-RU" sz="2800" b="1" dirty="0"/>
              <a:t>И можно смело поверить им, </a:t>
            </a:r>
          </a:p>
          <a:p>
            <a:r>
              <a:rPr lang="ru-RU" sz="2800" b="1" dirty="0"/>
              <a:t>Что, если здоровым</a:t>
            </a:r>
          </a:p>
          <a:p>
            <a:r>
              <a:rPr lang="ru-RU" sz="2800" b="1" dirty="0"/>
              <a:t> не будешь,</a:t>
            </a:r>
          </a:p>
          <a:p>
            <a:r>
              <a:rPr lang="ru-RU" sz="2800" b="1" dirty="0"/>
              <a:t>То будешь, скорей всего,</a:t>
            </a:r>
          </a:p>
          <a:p>
            <a:r>
              <a:rPr lang="ru-RU" sz="2800" b="1" dirty="0"/>
              <a:t>  больным</a:t>
            </a:r>
            <a:r>
              <a:rPr lang="ru-RU" sz="2000" b="1" dirty="0"/>
              <a:t>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5" y="2832199"/>
            <a:ext cx="7003832" cy="393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672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6000">
        <p15:prstTrans prst="wind"/>
      </p:transition>
    </mc:Choice>
    <mc:Fallback xmlns="">
      <p:transition spd="slow" advClick="0" advTm="6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246" y="93784"/>
            <a:ext cx="3165231" cy="49823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195"/>
          <a:stretch/>
        </p:blipFill>
        <p:spPr>
          <a:xfrm>
            <a:off x="2620498" y="4373845"/>
            <a:ext cx="5121031" cy="2401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5431" y="328246"/>
            <a:ext cx="3761154" cy="45133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82462" y="328246"/>
            <a:ext cx="54825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Поэтому снова и снова</a:t>
            </a:r>
          </a:p>
          <a:p>
            <a:r>
              <a:rPr lang="ru-RU" sz="3200" b="1" dirty="0"/>
              <a:t>Мы вам готовы повторять:</a:t>
            </a:r>
          </a:p>
          <a:p>
            <a:r>
              <a:rPr lang="ru-RU" sz="3200" b="1" dirty="0"/>
              <a:t>«Будьте здоровы,</a:t>
            </a:r>
          </a:p>
          <a:p>
            <a:r>
              <a:rPr lang="ru-RU" sz="3200" b="1" dirty="0"/>
              <a:t> Будьте здоровы!</a:t>
            </a:r>
          </a:p>
          <a:p>
            <a:r>
              <a:rPr lang="ru-RU" sz="3200" b="1" dirty="0"/>
              <a:t>Будьте любезны</a:t>
            </a:r>
          </a:p>
          <a:p>
            <a:r>
              <a:rPr lang="ru-RU" sz="3200" b="1" dirty="0"/>
              <a:t> не хворать!»</a:t>
            </a:r>
          </a:p>
        </p:txBody>
      </p:sp>
    </p:spTree>
    <p:extLst>
      <p:ext uri="{BB962C8B-B14F-4D97-AF65-F5344CB8AC3E}">
        <p14:creationId xmlns:p14="http://schemas.microsoft.com/office/powerpoint/2010/main" val="685333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6000">
        <p15:prstTrans prst="prestige"/>
      </p:transition>
    </mc:Choice>
    <mc:Fallback xmlns="">
      <p:transition spd="slow" advClick="0" advTm="6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24"/>
          <a:stretch/>
        </p:blipFill>
        <p:spPr>
          <a:xfrm>
            <a:off x="3741882" y="1793631"/>
            <a:ext cx="3491256" cy="4829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2431" y="539262"/>
            <a:ext cx="4056184" cy="52662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78"/>
          <a:stretch/>
        </p:blipFill>
        <p:spPr>
          <a:xfrm rot="5400000">
            <a:off x="-670436" y="898236"/>
            <a:ext cx="5111261" cy="33147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26814" y="91171"/>
            <a:ext cx="505939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Нам щеки мороз обжигает, </a:t>
            </a:r>
          </a:p>
          <a:p>
            <a:r>
              <a:rPr lang="ru-RU" sz="2800" b="1" dirty="0"/>
              <a:t>А мы смеемся</a:t>
            </a:r>
          </a:p>
          <a:p>
            <a:r>
              <a:rPr lang="ru-RU" sz="2800" b="1" dirty="0"/>
              <a:t> ветрам назло!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3046" y="5978769"/>
            <a:ext cx="56156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Кто радости этой не знает</a:t>
            </a:r>
            <a:r>
              <a:rPr lang="ru-RU" dirty="0"/>
              <a:t>,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3138" y="6087906"/>
            <a:ext cx="4815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Тому, считай, не повезло!</a:t>
            </a:r>
          </a:p>
        </p:txBody>
      </p:sp>
    </p:spTree>
    <p:extLst>
      <p:ext uri="{BB962C8B-B14F-4D97-AF65-F5344CB8AC3E}">
        <p14:creationId xmlns:p14="http://schemas.microsoft.com/office/powerpoint/2010/main" val="411941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6000">
        <p15:prstTrans prst="fracture"/>
      </p:transition>
    </mc:Choice>
    <mc:Fallback xmlns="">
      <p:transition spd="slow" advClick="0" advTm="6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74522" y="564740"/>
            <a:ext cx="35169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Возьмем, победим, одолеем </a:t>
            </a:r>
          </a:p>
          <a:p>
            <a:r>
              <a:rPr lang="ru-RU" sz="2800" b="1" dirty="0"/>
              <a:t>Любую кручу, Любой подъем!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8492" y="3376247"/>
            <a:ext cx="6518031" cy="32824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907" y="1"/>
            <a:ext cx="6283570" cy="37701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7907" y="4137208"/>
            <a:ext cx="48846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Чем меньше</a:t>
            </a:r>
          </a:p>
          <a:p>
            <a:r>
              <a:rPr lang="ru-RU" sz="3200" b="1" dirty="0"/>
              <a:t>            себя пожалеем,</a:t>
            </a:r>
          </a:p>
          <a:p>
            <a:r>
              <a:rPr lang="ru-RU" sz="3200" b="1" dirty="0"/>
              <a:t>Тем больше</a:t>
            </a:r>
          </a:p>
          <a:p>
            <a:r>
              <a:rPr lang="ru-RU" sz="3200" b="1" dirty="0"/>
              <a:t>             силы наберем!</a:t>
            </a:r>
          </a:p>
        </p:txBody>
      </p:sp>
    </p:spTree>
    <p:extLst>
      <p:ext uri="{BB962C8B-B14F-4D97-AF65-F5344CB8AC3E}">
        <p14:creationId xmlns:p14="http://schemas.microsoft.com/office/powerpoint/2010/main" val="3564170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6000">
        <p15:prstTrans prst="crush"/>
      </p:transition>
    </mc:Choice>
    <mc:Fallback xmlns="">
      <p:transition spd="slow" advClick="0" advTm="6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86" r="-1822"/>
          <a:stretch/>
        </p:blipFill>
        <p:spPr>
          <a:xfrm>
            <a:off x="418447" y="-140677"/>
            <a:ext cx="3731521" cy="66000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24"/>
          <a:stretch/>
        </p:blipFill>
        <p:spPr>
          <a:xfrm>
            <a:off x="7124048" y="281354"/>
            <a:ext cx="3895644" cy="57560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49968" y="527879"/>
            <a:ext cx="3329758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Поэтому</a:t>
            </a:r>
          </a:p>
          <a:p>
            <a:r>
              <a:rPr lang="ru-RU" sz="2800" b="1" dirty="0"/>
              <a:t>   снова</a:t>
            </a:r>
          </a:p>
          <a:p>
            <a:r>
              <a:rPr lang="ru-RU" sz="2800" b="1" dirty="0"/>
              <a:t>       и</a:t>
            </a:r>
          </a:p>
          <a:p>
            <a:r>
              <a:rPr lang="ru-RU" sz="2800" b="1" dirty="0"/>
              <a:t>        снова</a:t>
            </a:r>
          </a:p>
          <a:p>
            <a:r>
              <a:rPr lang="ru-RU" sz="2800" b="1" dirty="0"/>
              <a:t>Мы вам готовы</a:t>
            </a:r>
          </a:p>
          <a:p>
            <a:r>
              <a:rPr lang="ru-RU" sz="2800" b="1" dirty="0"/>
              <a:t>    повторять:</a:t>
            </a:r>
          </a:p>
          <a:p>
            <a:endParaRPr lang="ru-RU" sz="2800" b="1" dirty="0"/>
          </a:p>
          <a:p>
            <a:r>
              <a:rPr lang="ru-RU" sz="2800" b="1" dirty="0"/>
              <a:t>«Будьте здоровы,</a:t>
            </a:r>
          </a:p>
          <a:p>
            <a:endParaRPr lang="ru-RU" sz="2800" b="1" dirty="0"/>
          </a:p>
          <a:p>
            <a:r>
              <a:rPr lang="ru-RU" sz="2800" b="1" dirty="0"/>
              <a:t>  Будьте здоровы!</a:t>
            </a:r>
          </a:p>
          <a:p>
            <a:endParaRPr lang="ru-RU" sz="2800" b="1" dirty="0"/>
          </a:p>
          <a:p>
            <a:r>
              <a:rPr lang="ru-RU" sz="2800" b="1" dirty="0"/>
              <a:t>Будьте любезны</a:t>
            </a:r>
          </a:p>
          <a:p>
            <a:endParaRPr lang="ru-RU" sz="2800" b="1" dirty="0"/>
          </a:p>
          <a:p>
            <a:r>
              <a:rPr lang="ru-RU" sz="2800" b="1" dirty="0"/>
              <a:t>    Не хворать!» </a:t>
            </a:r>
          </a:p>
        </p:txBody>
      </p:sp>
    </p:spTree>
    <p:extLst>
      <p:ext uri="{BB962C8B-B14F-4D97-AF65-F5344CB8AC3E}">
        <p14:creationId xmlns:p14="http://schemas.microsoft.com/office/powerpoint/2010/main" val="2278926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6000">
        <p15:prstTrans prst="peelOff"/>
      </p:transition>
    </mc:Choice>
    <mc:Fallback xmlns="">
      <p:transition spd="slow" advClick="0" advTm="6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92" y="164123"/>
            <a:ext cx="4657969" cy="34934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1692" y="4009292"/>
            <a:ext cx="58625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Толкайте огромные штанги,</a:t>
            </a:r>
          </a:p>
          <a:p>
            <a:r>
              <a:rPr lang="ru-RU" sz="3200" b="1" dirty="0"/>
              <a:t>Крутите «солнце»,</a:t>
            </a:r>
          </a:p>
          <a:p>
            <a:r>
              <a:rPr lang="ru-RU" sz="3200" b="1" dirty="0"/>
              <a:t> кидайте диск!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1086" y="492368"/>
            <a:ext cx="3499704" cy="579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19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6000">
        <p15:prstTrans prst="pageCurlDouble"/>
      </p:transition>
    </mc:Choice>
    <mc:Fallback xmlns="">
      <p:transition spd="slow" advClick="0" advTm="6000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511</TotalTime>
  <Words>263</Words>
  <Application>Microsoft Office PowerPoint</Application>
  <PresentationFormat>Широкоэкранный</PresentationFormat>
  <Paragraphs>82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Аспект</vt:lpstr>
      <vt:lpstr>МКДОУ – ДЕТСКИЙ САД № 242 «ЕЛОЧКА» ДЕТИ ЛОГОПЕДИЧЕСКОЙ И САНАТОРНОЙ ГРУПП  5-6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46</cp:revision>
  <dcterms:created xsi:type="dcterms:W3CDTF">2017-03-19T03:26:16Z</dcterms:created>
  <dcterms:modified xsi:type="dcterms:W3CDTF">2020-09-04T19:38:45Z</dcterms:modified>
</cp:coreProperties>
</file>