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FCA2D2-ABBC-4167-B7B6-16BDCCC106D9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A0102-9125-445B-8E94-D1BA8AABA8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1B8F2-D2BF-482A-9C64-A89CEE4B394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06B9FD-0829-4EC7-9AD9-623D3A39B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9F8D4-1950-4637-9818-EFB7FC31F3F1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5587D-0FF9-4234-A8FB-6AF7F6206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F5DBC-0909-49F1-B864-B77FD71ADBCA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98C6-C7BF-4A39-B306-12C9B77CB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6AB7EF-C321-45EE-A683-0230AC8A5428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C69E-3522-4789-BB4C-7C194DAFD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27950-403F-432C-B11D-7E63EC03648E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27B5-906A-4A69-BDBB-2FE3B91E3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65F60-F1D7-4DF7-8168-F585FD9AD7BF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8A8B3-8BBF-4D81-B087-948030875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C34C-1F84-45CA-B858-344C13A85634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7BB2DF-055C-4AC7-98F4-F49183868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6BBC5-A03A-49D2-B848-165CA124111E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7E25F-FFC9-4A19-A547-04568F8DA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5EDA2-A344-47BC-9EBC-50B600FA023C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261935-87AD-4E28-A1EB-3FF6CE78D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613A-B7D5-4CA0-9E56-9C424F65CFC2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EDD73-5257-425A-954F-09B7C845D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13AF772-9D1D-496C-9076-14EEB0FD0E28}" type="datetimeFigureOut">
              <a:rPr lang="ru-RU"/>
              <a:pPr>
                <a:defRPr/>
              </a:pPr>
              <a:t>04.09.2020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E7E84E2-FDD1-4995-86F9-6A203FEA3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0" r:id="rId2"/>
    <p:sldLayoutId id="2147483729" r:id="rId3"/>
    <p:sldLayoutId id="2147483728" r:id="rId4"/>
    <p:sldLayoutId id="2147483727" r:id="rId5"/>
    <p:sldLayoutId id="2147483726" r:id="rId6"/>
    <p:sldLayoutId id="2147483725" r:id="rId7"/>
    <p:sldLayoutId id="2147483724" r:id="rId8"/>
    <p:sldLayoutId id="2147483723" r:id="rId9"/>
    <p:sldLayoutId id="2147483722" r:id="rId10"/>
    <p:sldLayoutId id="214748372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214438" y="1928813"/>
            <a:ext cx="6858000" cy="1655762"/>
          </a:xfrm>
        </p:spPr>
        <p:txBody>
          <a:bodyPr/>
          <a:lstStyle/>
          <a:p>
            <a:pPr eaLnBrk="1" hangingPunct="1"/>
            <a:r>
              <a:rPr lang="ru-RU" sz="4000" b="1" i="1" smtClean="0">
                <a:solidFill>
                  <a:srgbClr val="00B0F0"/>
                </a:solidFill>
                <a:latin typeface="Times New Roman" pitchFamily="18" charset="0"/>
              </a:rPr>
              <a:t>Правила посадки за столом .</a:t>
            </a:r>
          </a:p>
          <a:p>
            <a:pPr eaLnBrk="1" hangingPunct="1"/>
            <a:r>
              <a:rPr lang="ru-RU" sz="4000" b="1" i="1" smtClean="0">
                <a:solidFill>
                  <a:srgbClr val="00B0F0"/>
                </a:solidFill>
                <a:latin typeface="Times New Roman" pitchFamily="18" charset="0"/>
              </a:rPr>
              <a:t>Правильное положение ручки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4338" name="Rectangle 3"/>
          <p:cNvSpPr>
            <a:spLocks noGrp="1"/>
          </p:cNvSpPr>
          <p:nvPr>
            <p:ph type="body" idx="1"/>
          </p:nvPr>
        </p:nvSpPr>
        <p:spPr>
          <a:xfrm>
            <a:off x="971550" y="1844675"/>
            <a:ext cx="7129463" cy="3889375"/>
          </a:xfrm>
        </p:spPr>
        <p:txBody>
          <a:bodyPr/>
          <a:lstStyle/>
          <a:p>
            <a:pPr>
              <a:lnSpc>
                <a:spcPct val="70000"/>
              </a:lnSpc>
            </a:pPr>
            <a:r>
              <a:rPr lang="ru-RU" sz="1800" smtClean="0"/>
              <a:t>Успешность формирования навыка письма, и особенно почерк, во многом зависят от того, соблюдаются ли при письме основные гигиенические правила. Они не сложны, но чаще всего им уделяется внимание лишь на первых порах, а потом все сидят “как сидят” и ручку держат “как держится”. Конечно, научить ребенка правильно сидеть и правильно держать ручку — задача не из легких,-тем более, что к 5-6 годам уже складывается определенная поза при рисовании и письме, часто неправильная, и неправильный способ держания ручки.</a:t>
            </a:r>
            <a:br>
              <a:rPr lang="ru-RU" sz="1800" smtClean="0"/>
            </a:br>
            <a:r>
              <a:rPr lang="ru-RU" sz="1800" smtClean="0"/>
              <a:t>Выделяя последовательность того, чему надо научить ребенка перед тем, как начинать писать, следует подчеркнуть три основных момента:</a:t>
            </a:r>
            <a:br>
              <a:rPr lang="ru-RU" sz="1800" smtClean="0"/>
            </a:br>
            <a:r>
              <a:rPr lang="ru-RU" sz="1800" smtClean="0"/>
              <a:t>1) научить ребенка соблюдать правильную позу при рисовании и письме;</a:t>
            </a:r>
            <a:br>
              <a:rPr lang="ru-RU" sz="1800" smtClean="0"/>
            </a:br>
            <a:r>
              <a:rPr lang="ru-RU" sz="1800" smtClean="0"/>
              <a:t>2) научить ребенка правильно держать карандаш (ручку);</a:t>
            </a:r>
            <a:br>
              <a:rPr lang="ru-RU" sz="1800" smtClean="0"/>
            </a:br>
            <a:r>
              <a:rPr lang="ru-RU" sz="1800" smtClean="0"/>
              <a:t>3) научить ребенка правильно координировать движения пальцев, кисти, предплечья, плеча при рисовании и письме.</a:t>
            </a:r>
            <a:br>
              <a:rPr lang="ru-RU" sz="1800" smtClean="0"/>
            </a:br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2" name="Rectangle 3"/>
          <p:cNvSpPr>
            <a:spLocks noGrp="1"/>
          </p:cNvSpPr>
          <p:nvPr>
            <p:ph type="body" idx="1"/>
          </p:nvPr>
        </p:nvSpPr>
        <p:spPr>
          <a:xfrm>
            <a:off x="1042988" y="1989138"/>
            <a:ext cx="6769100" cy="40322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Почему это так важно? Главное потому, что правильная поза, правильное положение ручки и правильная координация движений позволяют сформировать правильную технику письма, правильный графический навык, а значит, сделать письмо удобным, четким, быстрым.</a:t>
            </a:r>
            <a:br>
              <a:rPr lang="ru-RU" sz="2400" smtClean="0">
                <a:latin typeface="Times New Roman" pitchFamily="18" charset="0"/>
              </a:rPr>
            </a:br>
            <a:r>
              <a:rPr lang="ru-RU" sz="2400" smtClean="0">
                <a:latin typeface="Times New Roman" pitchFamily="18" charset="0"/>
              </a:rPr>
              <a:t>Безусловно, писать можно и в не очень удобной позе, выворачивая постоянно немеющую руку и затекшее плечо, но тогда трудно говорить о качестве и скорости письма. Да и вряд ли можно надеяться, что при такой технике удастся не думать о том, как это делается.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1187450" y="2276475"/>
            <a:ext cx="6624638" cy="390048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</a:rPr>
              <a:t>Все эти правила несложны, но освоить правильную посадку, способ держания ручки и технику письма возможно только при постоянном и направленном внимании взрослых:</a:t>
            </a:r>
          </a:p>
          <a:p>
            <a:r>
              <a:rPr lang="ru-RU" smtClean="0">
                <a:latin typeface="Times New Roman" pitchFamily="18" charset="0"/>
              </a:rPr>
              <a:t>педагога,</a:t>
            </a:r>
          </a:p>
          <a:p>
            <a:r>
              <a:rPr lang="ru-RU" smtClean="0">
                <a:latin typeface="Times New Roman" pitchFamily="18" charset="0"/>
              </a:rPr>
              <a:t> воспитателя,</a:t>
            </a:r>
          </a:p>
          <a:p>
            <a:r>
              <a:rPr lang="ru-RU" smtClean="0">
                <a:latin typeface="Times New Roman" pitchFamily="18" charset="0"/>
              </a:rPr>
              <a:t> родителей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Презентация_0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Презентация_01</Template>
  <TotalTime>71</TotalTime>
  <Words>174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Презентация_01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ALEXEY_AVDEENKO</cp:lastModifiedBy>
  <cp:revision>15</cp:revision>
  <dcterms:created xsi:type="dcterms:W3CDTF">2015-11-19T20:06:14Z</dcterms:created>
  <dcterms:modified xsi:type="dcterms:W3CDTF">2020-09-04T10:18:06Z</dcterms:modified>
</cp:coreProperties>
</file>