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E510C5-743C-4EA0-BB8E-A567C76A0EF3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237B64-0DAE-49AA-8429-64A0068D291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21602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Математические сказки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149080"/>
            <a:ext cx="3168352" cy="180020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Выполнил: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Ученик 3 класса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Беликов Евгений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6b1/00064840-fc9a1093/img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2.infourok.ru/uploads/ex/051f/0003125e-526ba2f7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images.myshared.ru/5/416562/slide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3.infourok.ru/uploads/ex/0052/00009c91-dfba8a55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uslide.ru/images/5/12071/96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diafilmy.su/uploads/posts/2015-12/1450518760_07-kop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lib.exdat.com/tw_files2/urls_10/23/d-22074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ages.myshared.ru/5/416562/slide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3.infourok.ru/uploads/ex/0811/000301c8-d3e16b9e/img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7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Математические сказки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</dc:title>
  <dc:creator>Теремок</dc:creator>
  <cp:lastModifiedBy>Светлана</cp:lastModifiedBy>
  <cp:revision>10</cp:revision>
  <dcterms:created xsi:type="dcterms:W3CDTF">2018-11-14T09:53:16Z</dcterms:created>
  <dcterms:modified xsi:type="dcterms:W3CDTF">2020-09-04T20:22:17Z</dcterms:modified>
</cp:coreProperties>
</file>