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3" r:id="rId1"/>
  </p:sldMasterIdLst>
  <p:sldIdLst>
    <p:sldId id="265" r:id="rId2"/>
    <p:sldId id="256" r:id="rId3"/>
    <p:sldId id="257" r:id="rId4"/>
    <p:sldId id="258" r:id="rId5"/>
    <p:sldId id="259" r:id="rId6"/>
    <p:sldId id="263" r:id="rId7"/>
    <p:sldId id="264" r:id="rId8"/>
    <p:sldId id="260" r:id="rId9"/>
    <p:sldId id="26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334220"/>
      </p:ext>
    </p:extLst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956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901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521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12546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243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461348"/>
      </p:ext>
    </p:extLst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841445"/>
      </p:ext>
    </p:extLst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1224422"/>
      </p:ext>
    </p:extLst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51503"/>
      </p:ext>
    </p:extLst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407425"/>
      </p:ext>
    </p:extLst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54687"/>
      </p:ext>
    </p:extLst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002974"/>
      </p:ext>
    </p:extLst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253633"/>
      </p:ext>
    </p:extLst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612610"/>
      </p:ext>
    </p:extLst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488252"/>
      </p:ext>
    </p:extLst>
  </p:cSld>
  <p:clrMapOvr>
    <a:masterClrMapping/>
  </p:clrMapOvr>
  <p:transition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4CDE0-072E-4AB9-9445-83798968FA9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D476D7C-7BE9-44D7-A283-271CC4DC45F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474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</p:sldLayoutIdLst>
  <p:transition>
    <p:dissolve/>
    <p:sndAc>
      <p:stSnd>
        <p:snd r:embed="rId18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Nastya\Desktop\&#1042;&#1048;&#1050;&#1058;&#1054;&#1056;&#1048;&#1053;&#1040;\_&#1052;&#1091;&#1079;&#1099;&#1082;&#1072;%20&#1084;&#1080;&#1088;&#1072;\&#1040;&#1085;&#1075;&#1083;&#1080;&#1081;&#1089;&#1082;&#1072;&#1103;%20&#1101;&#1090;&#1085;&#1080;&#1095;&#1077;&#1089;&#1082;&#1072;&#1103;%20&#1084;&#1091;&#1079;&#1099;&#1082;&#1072;%20Stronghold%20-%20castle%20jam%20(&#1072;&#1085;&#1075;&#1083;&#1080;&#1081;&#1089;&#1082;&#1072;&#1103;%20&#1101;&#1090;&#1085;&#1080;&#1095;&#1077;&#1089;&#1082;&#1072;&#1103;%20&#1084;&#1091;&#1079;&#1099;&#1082;&#1072;)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Nastya\Desktop\&#1042;&#1048;&#1050;&#1058;&#1054;&#1056;&#1048;&#1053;&#1040;\_&#1052;&#1091;&#1079;&#1099;&#1082;&#1072;%20&#1084;&#1080;&#1088;&#1072;\&#1040;&#1085;&#1075;&#1083;&#1080;&#1081;&#1089;&#1082;&#1072;&#1103;%20&#1101;&#1090;&#1085;&#1080;&#1095;&#1077;&#1089;&#1082;&#1072;&#1103;%20&#1084;&#1091;&#1079;&#1099;&#1082;&#1072;%20Stronghold%20-%20castle%20jam%20(&#1072;&#1085;&#1075;&#1083;&#1080;&#1081;&#1089;&#1082;&#1072;&#1103;%20&#1101;&#1090;&#1085;&#1080;&#1095;&#1077;&#1089;&#1082;&#1072;&#1103;%20&#1084;&#1091;&#1079;&#1099;&#1082;&#1072;)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627784" y="116632"/>
            <a:ext cx="45945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Музыкальные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инструменты</a:t>
            </a:r>
            <a:endParaRPr lang="ru-RU" sz="5400" b="0" cap="none" spc="0" dirty="0">
              <a:ln w="0"/>
              <a:solidFill>
                <a:srgbClr val="00B05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028" name="Picture 4" descr="Атлас МИРА с наклейками. Музыкальные инструменты&quot; | Книжный Лабиринт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10" t="5953" r="786" b="-3554"/>
          <a:stretch/>
        </p:blipFill>
        <p:spPr bwMode="auto">
          <a:xfrm>
            <a:off x="-21348" y="1484784"/>
            <a:ext cx="4464496" cy="45750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3860091" y="4293096"/>
            <a:ext cx="394527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Составила</a:t>
            </a:r>
          </a:p>
          <a:p>
            <a:pPr algn="ctr"/>
            <a:r>
              <a:rPr lang="ru-RU" sz="4000" dirty="0" smtClean="0">
                <a:ln w="0"/>
                <a:solidFill>
                  <a:schemeClr val="tx2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Нестерова А.И.</a:t>
            </a:r>
            <a:endParaRPr lang="ru-RU" sz="4000" b="0" cap="none" spc="0" dirty="0">
              <a:ln w="0"/>
              <a:solidFill>
                <a:schemeClr val="tx2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E:\ВИКТОРИНА\01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1052736"/>
            <a:ext cx="5489737" cy="47541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H="1">
            <a:off x="3748619" y="404664"/>
            <a:ext cx="26955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chemeClr val="bg2">
                    <a:lumMod val="50000"/>
                  </a:schemeClr>
                </a:solidFill>
              </a:rPr>
              <a:t>мандалина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91880" y="5661248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chemeClr val="tx2">
                    <a:lumMod val="10000"/>
                  </a:schemeClr>
                </a:solidFill>
              </a:rPr>
              <a:t>ИТАЛИЯ,</a:t>
            </a:r>
            <a:r>
              <a:rPr lang="ru-RU" sz="4000" dirty="0" err="1" smtClean="0">
                <a:solidFill>
                  <a:schemeClr val="bg2">
                    <a:lumMod val="50000"/>
                  </a:schemeClr>
                </a:solidFill>
              </a:rPr>
              <a:t>франция</a:t>
            </a:r>
            <a:endParaRPr lang="ru-RU" sz="40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Шотландия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9" name="Английская этническая музыка Stronghold - castle jam (английская этническая музыка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478213" y="3795713"/>
            <a:ext cx="609600" cy="609600"/>
          </a:xfrm>
          <a:prstGeom prst="rect">
            <a:avLst/>
          </a:prstGeom>
        </p:spPr>
      </p:pic>
      <p:pic>
        <p:nvPicPr>
          <p:cNvPr id="2051" name="Picture 3" descr="E:\ВИКТОРИНА\409px-QueensBandsPiper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564904"/>
            <a:ext cx="2563762" cy="3755831"/>
          </a:xfrm>
          <a:prstGeom prst="rect">
            <a:avLst/>
          </a:prstGeom>
          <a:noFill/>
        </p:spPr>
      </p:pic>
      <p:pic>
        <p:nvPicPr>
          <p:cNvPr id="2052" name="Picture 4" descr="E:\ВИКТОРИНА\imagesCABGMVJQ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548680"/>
            <a:ext cx="2619375" cy="1743075"/>
          </a:xfrm>
          <a:prstGeom prst="rect">
            <a:avLst/>
          </a:prstGeom>
          <a:noFill/>
        </p:spPr>
      </p:pic>
      <p:pic>
        <p:nvPicPr>
          <p:cNvPr id="2053" name="Picture 5" descr="E:\ВИКТОРИНА\m-376038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1412776"/>
            <a:ext cx="5080000" cy="33909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 flipH="1">
            <a:off x="2483768" y="5301208"/>
            <a:ext cx="21915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волынка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52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0"/>
            <a:ext cx="3250704" cy="6926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тамбурин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556792"/>
            <a:ext cx="8229600" cy="457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E:\ВИКТОРИНА\962449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2772" y="980728"/>
            <a:ext cx="2246777" cy="2589659"/>
          </a:xfrm>
          <a:prstGeom prst="rect">
            <a:avLst/>
          </a:prstGeom>
          <a:noFill/>
        </p:spPr>
      </p:pic>
      <p:pic>
        <p:nvPicPr>
          <p:cNvPr id="4102" name="Picture 6" descr="E:\ВИКТОРИНА\imagesCAKDHD5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717032"/>
            <a:ext cx="4794057" cy="2588791"/>
          </a:xfrm>
          <a:prstGeom prst="rect">
            <a:avLst/>
          </a:prstGeom>
          <a:noFill/>
        </p:spPr>
      </p:pic>
      <p:pic>
        <p:nvPicPr>
          <p:cNvPr id="4103" name="Picture 7" descr="E:\ВИКТОРИНА\img3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32656"/>
            <a:ext cx="2743200" cy="3292476"/>
          </a:xfrm>
          <a:prstGeom prst="rect">
            <a:avLst/>
          </a:prstGeom>
          <a:noFill/>
        </p:spPr>
      </p:pic>
      <p:pic>
        <p:nvPicPr>
          <p:cNvPr id="4104" name="Picture 8" descr="E:\ВИКТОРИНА\MGKQO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764704"/>
            <a:ext cx="3209428" cy="46888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402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Колокольчики и </a:t>
            </a:r>
            <a:r>
              <a:rPr lang="ru-RU" dirty="0" err="1" smtClean="0">
                <a:solidFill>
                  <a:srgbClr val="FFC000"/>
                </a:solidFill>
              </a:rPr>
              <a:t>караталы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093296"/>
            <a:ext cx="7931224" cy="36004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Индия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122" name="Picture 2" descr="E:\ВИКТОРИНА\bb138351782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492896"/>
            <a:ext cx="4095080" cy="4007360"/>
          </a:xfrm>
          <a:prstGeom prst="rect">
            <a:avLst/>
          </a:prstGeom>
          <a:noFill/>
        </p:spPr>
      </p:pic>
      <p:pic>
        <p:nvPicPr>
          <p:cNvPr id="5123" name="Picture 3" descr="E:\ВИКТОРИНА\bells_004sm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908720"/>
            <a:ext cx="2448272" cy="1468963"/>
          </a:xfrm>
          <a:prstGeom prst="rect">
            <a:avLst/>
          </a:prstGeom>
          <a:noFill/>
        </p:spPr>
      </p:pic>
      <p:pic>
        <p:nvPicPr>
          <p:cNvPr id="5125" name="Picture 5" descr="E:\ВИКТОРИНА\dancer4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728971"/>
            <a:ext cx="3480122" cy="5233266"/>
          </a:xfrm>
          <a:prstGeom prst="rect">
            <a:avLst/>
          </a:prstGeom>
          <a:noFill/>
        </p:spPr>
      </p:pic>
      <p:pic>
        <p:nvPicPr>
          <p:cNvPr id="5126" name="Picture 6" descr="E:\ВИКТОРИНА\караталы_rounded_corners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476672"/>
            <a:ext cx="2624336" cy="17495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4437112"/>
            <a:ext cx="4186808" cy="79208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кастаньеты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E:\ВИКТОРИНА\images[8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77919"/>
            <a:ext cx="4012356" cy="3880081"/>
          </a:xfrm>
          <a:prstGeom prst="rect">
            <a:avLst/>
          </a:prstGeom>
          <a:noFill/>
        </p:spPr>
      </p:pic>
      <p:pic>
        <p:nvPicPr>
          <p:cNvPr id="8196" name="Picture 4" descr="E:\ВИКТОРИНА\kastanjeti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28392" y="0"/>
            <a:ext cx="6415608" cy="352858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908720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Испания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4653136"/>
            <a:ext cx="4690864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Маракасы и гитары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686800" cy="482724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Мексика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9218" name="Picture 2" descr="E:\ВИКТОРИНА\imagesCAGT6I9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32656"/>
            <a:ext cx="6069158" cy="4038749"/>
          </a:xfrm>
          <a:prstGeom prst="rect">
            <a:avLst/>
          </a:prstGeom>
          <a:noFill/>
        </p:spPr>
      </p:pic>
      <p:pic>
        <p:nvPicPr>
          <p:cNvPr id="9219" name="Picture 3" descr="E:\ВИКТОРИНА\6F90SCc-YBg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93096"/>
            <a:ext cx="3384376" cy="225272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0"/>
            <a:ext cx="6563072" cy="6926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Тарантелла - Италия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Английская этническая музыка Stronghold - castle jam (английская этническая музыка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478213" y="3795713"/>
            <a:ext cx="609600" cy="609600"/>
          </a:xfrm>
          <a:prstGeom prst="rect">
            <a:avLst/>
          </a:prstGeom>
        </p:spPr>
      </p:pic>
      <p:pic>
        <p:nvPicPr>
          <p:cNvPr id="6147" name="Picture 3" descr="E:\ВИКТОРИНА\tarantella-tanets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620688"/>
            <a:ext cx="8289797" cy="54006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95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3960440" cy="720080"/>
          </a:xfrm>
        </p:spPr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там-тамы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29200"/>
            <a:ext cx="5842992" cy="866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E:\ВИКТОРИНА\4259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5" y="3110020"/>
            <a:ext cx="2448272" cy="3264363"/>
          </a:xfrm>
          <a:prstGeom prst="rect">
            <a:avLst/>
          </a:prstGeom>
          <a:noFill/>
        </p:spPr>
      </p:pic>
      <p:pic>
        <p:nvPicPr>
          <p:cNvPr id="3075" name="Picture 3" descr="E:\ВИКТОРИНА\32513729_af111111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501008"/>
            <a:ext cx="5250751" cy="3074764"/>
          </a:xfrm>
          <a:prstGeom prst="rect">
            <a:avLst/>
          </a:prstGeom>
          <a:noFill/>
        </p:spPr>
      </p:pic>
      <p:pic>
        <p:nvPicPr>
          <p:cNvPr id="3076" name="Picture 4" descr="E:\ВИКТОРИНА\a_537994b4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04664"/>
            <a:ext cx="2448272" cy="2543175"/>
          </a:xfrm>
          <a:prstGeom prst="rect">
            <a:avLst/>
          </a:prstGeom>
          <a:noFill/>
        </p:spPr>
      </p:pic>
      <p:pic>
        <p:nvPicPr>
          <p:cNvPr id="3077" name="Picture 5" descr="E:\ВИКТОРИНА\tamtam3[1]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908720"/>
            <a:ext cx="5070085" cy="262698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237</TotalTime>
  <Words>26</Words>
  <Application>Microsoft Office PowerPoint</Application>
  <PresentationFormat>Экран (4:3)</PresentationFormat>
  <Paragraphs>17</Paragraphs>
  <Slides>9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Аспект</vt:lpstr>
      <vt:lpstr>Презентация PowerPoint</vt:lpstr>
      <vt:lpstr>Презентация PowerPoint</vt:lpstr>
      <vt:lpstr>Шотландия</vt:lpstr>
      <vt:lpstr>тамбурин</vt:lpstr>
      <vt:lpstr>Колокольчики и караталы</vt:lpstr>
      <vt:lpstr>кастаньеты</vt:lpstr>
      <vt:lpstr>Маракасы и гитары</vt:lpstr>
      <vt:lpstr>Тарантелла - Италия</vt:lpstr>
      <vt:lpstr>там-тамы</vt:lpstr>
    </vt:vector>
  </TitlesOfParts>
  <Company>Организация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Nastya</dc:creator>
  <cp:lastModifiedBy>Админ</cp:lastModifiedBy>
  <cp:revision>21</cp:revision>
  <dcterms:created xsi:type="dcterms:W3CDTF">2015-01-22T19:49:10Z</dcterms:created>
  <dcterms:modified xsi:type="dcterms:W3CDTF">2020-09-03T21:58:31Z</dcterms:modified>
</cp:coreProperties>
</file>