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70" r:id="rId5"/>
    <p:sldId id="266" r:id="rId6"/>
    <p:sldId id="267" r:id="rId7"/>
    <p:sldId id="268" r:id="rId8"/>
    <p:sldId id="269" r:id="rId9"/>
    <p:sldId id="271" r:id="rId10"/>
    <p:sldId id="272" r:id="rId11"/>
    <p:sldId id="273" r:id="rId1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4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7015EF-AD59-4216-A13A-19E68F507854}" type="doc">
      <dgm:prSet loTypeId="urn:microsoft.com/office/officeart/2005/8/layout/list1" loCatId="list" qsTypeId="urn:microsoft.com/office/officeart/2005/8/quickstyle/simple1#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1A4B318E-CAA1-4648-9069-53FEF661B823}">
      <dgm:prSet phldrT="[Текст]" custT="1"/>
      <dgm:spPr/>
      <dgm:t>
        <a:bodyPr/>
        <a:lstStyle/>
        <a:p>
          <a:r>
            <a:rPr lang="ru-RU" sz="2000" dirty="0" smtClean="0"/>
            <a:t>Птицы, которые питаются насекомыми, улетают на юг, так как зимой им сложно найти себе корм. Таких птиц называют перелетными.</a:t>
          </a:r>
          <a:endParaRPr lang="ru-RU" sz="2000" dirty="0"/>
        </a:p>
      </dgm:t>
    </dgm:pt>
    <dgm:pt modelId="{1AFBE876-5CC4-4CA2-B1E7-E02D1591242B}" type="parTrans" cxnId="{9FD1240B-7BEA-402E-AEDA-C15B60744AA7}">
      <dgm:prSet/>
      <dgm:spPr/>
      <dgm:t>
        <a:bodyPr/>
        <a:lstStyle/>
        <a:p>
          <a:endParaRPr lang="ru-RU"/>
        </a:p>
      </dgm:t>
    </dgm:pt>
    <dgm:pt modelId="{C390E127-15CC-4B24-8808-3755717F29C1}" type="sibTrans" cxnId="{9FD1240B-7BEA-402E-AEDA-C15B60744AA7}">
      <dgm:prSet/>
      <dgm:spPr/>
      <dgm:t>
        <a:bodyPr/>
        <a:lstStyle/>
        <a:p>
          <a:endParaRPr lang="ru-RU"/>
        </a:p>
      </dgm:t>
    </dgm:pt>
    <dgm:pt modelId="{9FF6E7E3-8BB3-4376-AC24-68027EED20F6}">
      <dgm:prSet phldrT="[Текст]" custT="1"/>
      <dgm:spPr/>
      <dgm:t>
        <a:bodyPr/>
        <a:lstStyle/>
        <a:p>
          <a:r>
            <a:rPr lang="ru-RU" sz="2000" dirty="0" smtClean="0"/>
            <a:t>Рядом с нами остаются зимующие птицы, они прилетают в города и села и туда, где живут люди, чтобы легче добыть себе корм.</a:t>
          </a:r>
          <a:endParaRPr lang="ru-RU" sz="2000" dirty="0"/>
        </a:p>
      </dgm:t>
    </dgm:pt>
    <dgm:pt modelId="{9A9286A0-FE3B-46F9-AC30-C6EBFA1CFAF6}" type="parTrans" cxnId="{23071C9B-34D6-4CD7-8B94-366607C8601D}">
      <dgm:prSet/>
      <dgm:spPr/>
      <dgm:t>
        <a:bodyPr/>
        <a:lstStyle/>
        <a:p>
          <a:endParaRPr lang="ru-RU"/>
        </a:p>
      </dgm:t>
    </dgm:pt>
    <dgm:pt modelId="{C48E9B0F-C5A1-4024-9FC9-D487844377CF}" type="sibTrans" cxnId="{23071C9B-34D6-4CD7-8B94-366607C8601D}">
      <dgm:prSet/>
      <dgm:spPr/>
      <dgm:t>
        <a:bodyPr/>
        <a:lstStyle/>
        <a:p>
          <a:endParaRPr lang="ru-RU"/>
        </a:p>
      </dgm:t>
    </dgm:pt>
    <dgm:pt modelId="{DB3BD31C-E44B-43FC-A21A-E1D8884B4910}" type="pres">
      <dgm:prSet presAssocID="{097015EF-AD59-4216-A13A-19E68F50785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A8399-1618-413F-94E8-5BFE698F8245}" type="pres">
      <dgm:prSet presAssocID="{1A4B318E-CAA1-4648-9069-53FEF661B823}" presName="parentLin" presStyleCnt="0"/>
      <dgm:spPr/>
    </dgm:pt>
    <dgm:pt modelId="{D46C5459-DF34-4472-B0EA-C8D7E8497CF7}" type="pres">
      <dgm:prSet presAssocID="{1A4B318E-CAA1-4648-9069-53FEF661B823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8BBE2EBC-F5C2-4084-819B-9131FD7A9454}" type="pres">
      <dgm:prSet presAssocID="{1A4B318E-CAA1-4648-9069-53FEF661B823}" presName="parentText" presStyleLbl="node1" presStyleIdx="0" presStyleCnt="2" custScaleX="97463" custScaleY="1209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B8E55-32F1-4812-ACCF-804E08E610D2}" type="pres">
      <dgm:prSet presAssocID="{1A4B318E-CAA1-4648-9069-53FEF661B823}" presName="negativeSpace" presStyleCnt="0"/>
      <dgm:spPr/>
    </dgm:pt>
    <dgm:pt modelId="{F7B2C6C6-43C7-488F-A7C0-0F9CE18D5552}" type="pres">
      <dgm:prSet presAssocID="{1A4B318E-CAA1-4648-9069-53FEF661B823}" presName="childText" presStyleLbl="conFgAcc1" presStyleIdx="0" presStyleCnt="2">
        <dgm:presLayoutVars>
          <dgm:bulletEnabled val="1"/>
        </dgm:presLayoutVars>
      </dgm:prSet>
      <dgm:spPr/>
    </dgm:pt>
    <dgm:pt modelId="{20D6DF0D-A49F-4F3D-BCDA-0FE81FC7A72A}" type="pres">
      <dgm:prSet presAssocID="{C390E127-15CC-4B24-8808-3755717F29C1}" presName="spaceBetweenRectangles" presStyleCnt="0"/>
      <dgm:spPr/>
    </dgm:pt>
    <dgm:pt modelId="{F687372B-172D-40D5-A09D-733DF753454A}" type="pres">
      <dgm:prSet presAssocID="{9FF6E7E3-8BB3-4376-AC24-68027EED20F6}" presName="parentLin" presStyleCnt="0"/>
      <dgm:spPr/>
    </dgm:pt>
    <dgm:pt modelId="{0B4F5FDF-296D-491E-9DD1-122E65C17873}" type="pres">
      <dgm:prSet presAssocID="{9FF6E7E3-8BB3-4376-AC24-68027EED20F6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1212C3D4-C64C-4750-92BA-D6EEBCA1906A}" type="pres">
      <dgm:prSet presAssocID="{9FF6E7E3-8BB3-4376-AC24-68027EED20F6}" presName="parentText" presStyleLbl="node1" presStyleIdx="1" presStyleCnt="2" custScaleX="97234" custScaleY="1073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C3BD2-7B1B-4D76-AA1A-BAD8B5323E52}" type="pres">
      <dgm:prSet presAssocID="{9FF6E7E3-8BB3-4376-AC24-68027EED20F6}" presName="negativeSpace" presStyleCnt="0"/>
      <dgm:spPr/>
    </dgm:pt>
    <dgm:pt modelId="{A9AE5408-5CE0-413E-930A-73C328C7CCF8}" type="pres">
      <dgm:prSet presAssocID="{9FF6E7E3-8BB3-4376-AC24-68027EED20F6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3071C9B-34D6-4CD7-8B94-366607C8601D}" srcId="{097015EF-AD59-4216-A13A-19E68F507854}" destId="{9FF6E7E3-8BB3-4376-AC24-68027EED20F6}" srcOrd="1" destOrd="0" parTransId="{9A9286A0-FE3B-46F9-AC30-C6EBFA1CFAF6}" sibTransId="{C48E9B0F-C5A1-4024-9FC9-D487844377CF}"/>
    <dgm:cxn modelId="{773866C2-1C0F-4197-8138-1F36ACAD42A9}" type="presOf" srcId="{097015EF-AD59-4216-A13A-19E68F507854}" destId="{DB3BD31C-E44B-43FC-A21A-E1D8884B4910}" srcOrd="0" destOrd="0" presId="urn:microsoft.com/office/officeart/2005/8/layout/list1"/>
    <dgm:cxn modelId="{0CE3EDC6-E4F0-4871-9A01-75CE1C07A25B}" type="presOf" srcId="{9FF6E7E3-8BB3-4376-AC24-68027EED20F6}" destId="{0B4F5FDF-296D-491E-9DD1-122E65C17873}" srcOrd="0" destOrd="0" presId="urn:microsoft.com/office/officeart/2005/8/layout/list1"/>
    <dgm:cxn modelId="{EEE348CE-D72A-4E89-A3C5-F8909E80B570}" type="presOf" srcId="{9FF6E7E3-8BB3-4376-AC24-68027EED20F6}" destId="{1212C3D4-C64C-4750-92BA-D6EEBCA1906A}" srcOrd="1" destOrd="0" presId="urn:microsoft.com/office/officeart/2005/8/layout/list1"/>
    <dgm:cxn modelId="{9FD1240B-7BEA-402E-AEDA-C15B60744AA7}" srcId="{097015EF-AD59-4216-A13A-19E68F507854}" destId="{1A4B318E-CAA1-4648-9069-53FEF661B823}" srcOrd="0" destOrd="0" parTransId="{1AFBE876-5CC4-4CA2-B1E7-E02D1591242B}" sibTransId="{C390E127-15CC-4B24-8808-3755717F29C1}"/>
    <dgm:cxn modelId="{25B18DCB-754E-4F22-A1E8-AF1CB32BA64F}" type="presOf" srcId="{1A4B318E-CAA1-4648-9069-53FEF661B823}" destId="{D46C5459-DF34-4472-B0EA-C8D7E8497CF7}" srcOrd="0" destOrd="0" presId="urn:microsoft.com/office/officeart/2005/8/layout/list1"/>
    <dgm:cxn modelId="{7D40680E-F2EA-4DB0-95FD-C914245B62FD}" type="presOf" srcId="{1A4B318E-CAA1-4648-9069-53FEF661B823}" destId="{8BBE2EBC-F5C2-4084-819B-9131FD7A9454}" srcOrd="1" destOrd="0" presId="urn:microsoft.com/office/officeart/2005/8/layout/list1"/>
    <dgm:cxn modelId="{DA1003B8-8E2D-434D-A5CC-A39CD04CBAF1}" type="presParOf" srcId="{DB3BD31C-E44B-43FC-A21A-E1D8884B4910}" destId="{599A8399-1618-413F-94E8-5BFE698F8245}" srcOrd="0" destOrd="0" presId="urn:microsoft.com/office/officeart/2005/8/layout/list1"/>
    <dgm:cxn modelId="{55AD1362-6B86-42A0-8A83-63954C151641}" type="presParOf" srcId="{599A8399-1618-413F-94E8-5BFE698F8245}" destId="{D46C5459-DF34-4472-B0EA-C8D7E8497CF7}" srcOrd="0" destOrd="0" presId="urn:microsoft.com/office/officeart/2005/8/layout/list1"/>
    <dgm:cxn modelId="{D5C0E7BB-4D37-4428-8B64-328E901C9171}" type="presParOf" srcId="{599A8399-1618-413F-94E8-5BFE698F8245}" destId="{8BBE2EBC-F5C2-4084-819B-9131FD7A9454}" srcOrd="1" destOrd="0" presId="urn:microsoft.com/office/officeart/2005/8/layout/list1"/>
    <dgm:cxn modelId="{0DEDC7D3-B96B-44F6-B9B7-9C980AD374B6}" type="presParOf" srcId="{DB3BD31C-E44B-43FC-A21A-E1D8884B4910}" destId="{84CB8E55-32F1-4812-ACCF-804E08E610D2}" srcOrd="1" destOrd="0" presId="urn:microsoft.com/office/officeart/2005/8/layout/list1"/>
    <dgm:cxn modelId="{1CAA39E7-03F8-45C0-AC65-49F392CE9FDD}" type="presParOf" srcId="{DB3BD31C-E44B-43FC-A21A-E1D8884B4910}" destId="{F7B2C6C6-43C7-488F-A7C0-0F9CE18D5552}" srcOrd="2" destOrd="0" presId="urn:microsoft.com/office/officeart/2005/8/layout/list1"/>
    <dgm:cxn modelId="{C7900C65-24B0-4F83-BE8F-C509082CFD31}" type="presParOf" srcId="{DB3BD31C-E44B-43FC-A21A-E1D8884B4910}" destId="{20D6DF0D-A49F-4F3D-BCDA-0FE81FC7A72A}" srcOrd="3" destOrd="0" presId="urn:microsoft.com/office/officeart/2005/8/layout/list1"/>
    <dgm:cxn modelId="{63552A56-171C-4E93-9ED0-C454C5E0E7B1}" type="presParOf" srcId="{DB3BD31C-E44B-43FC-A21A-E1D8884B4910}" destId="{F687372B-172D-40D5-A09D-733DF753454A}" srcOrd="4" destOrd="0" presId="urn:microsoft.com/office/officeart/2005/8/layout/list1"/>
    <dgm:cxn modelId="{C8E9F6C6-798E-4CE5-B6DD-1B8AA6C29C3B}" type="presParOf" srcId="{F687372B-172D-40D5-A09D-733DF753454A}" destId="{0B4F5FDF-296D-491E-9DD1-122E65C17873}" srcOrd="0" destOrd="0" presId="urn:microsoft.com/office/officeart/2005/8/layout/list1"/>
    <dgm:cxn modelId="{0AC0A65F-92E0-4D7B-889D-2B8DEE707102}" type="presParOf" srcId="{F687372B-172D-40D5-A09D-733DF753454A}" destId="{1212C3D4-C64C-4750-92BA-D6EEBCA1906A}" srcOrd="1" destOrd="0" presId="urn:microsoft.com/office/officeart/2005/8/layout/list1"/>
    <dgm:cxn modelId="{02DBB1DB-4AC3-47F6-86A2-4B05B5AA93A7}" type="presParOf" srcId="{DB3BD31C-E44B-43FC-A21A-E1D8884B4910}" destId="{C26C3BD2-7B1B-4D76-AA1A-BAD8B5323E52}" srcOrd="5" destOrd="0" presId="urn:microsoft.com/office/officeart/2005/8/layout/list1"/>
    <dgm:cxn modelId="{30BA9F44-6790-45F7-9E37-6486BCF4D1B7}" type="presParOf" srcId="{DB3BD31C-E44B-43FC-A21A-E1D8884B4910}" destId="{A9AE5408-5CE0-413E-930A-73C328C7CCF8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4324350"/>
            <a:ext cx="1744663" cy="777875"/>
          </a:xfrm>
          <a:custGeom>
            <a:avLst/>
            <a:gdLst>
              <a:gd name="T0" fmla="*/ 0 w 372"/>
              <a:gd name="T1" fmla="*/ 0 h 166"/>
              <a:gd name="T2" fmla="*/ 372 w 372"/>
              <a:gd name="T3" fmla="*/ 166 h 166"/>
            </a:gdLst>
            <a:ahLst/>
            <a:cxnLst>
              <a:cxn ang="0">
                <a:pos x="287" y="166"/>
              </a:cxn>
              <a:cxn ang="0">
                <a:pos x="293" y="164"/>
              </a:cxn>
              <a:cxn ang="0">
                <a:pos x="294" y="163"/>
              </a:cxn>
              <a:cxn ang="0">
                <a:pos x="370" y="87"/>
              </a:cxn>
              <a:cxn ang="0">
                <a:pos x="370" y="78"/>
              </a:cxn>
              <a:cxn ang="0">
                <a:pos x="294" y="3"/>
              </a:cxn>
              <a:cxn ang="0">
                <a:pos x="293" y="2"/>
              </a:cxn>
              <a:cxn ang="0">
                <a:pos x="287" y="0"/>
              </a:cxn>
              <a:cxn ang="0">
                <a:pos x="0" y="0"/>
              </a:cxn>
              <a:cxn ang="0">
                <a:pos x="0" y="166"/>
              </a:cxn>
              <a:cxn ang="0">
                <a:pos x="287" y="166"/>
              </a:cxn>
            </a:cxnLst>
            <a:rect l="T0" t="T1" r="T2" b="T3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0D0C3-F720-4627-8BDB-367BC87C7521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4529138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5951D-B757-43C6-9161-AFBE34FA5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51606-87A3-4917-AADC-47E438443EAD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A0EE77-F629-475E-BB9D-60C80C3DD8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3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4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C1562-404E-4337-9DCF-0D00B5C648F2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C8224-0BB2-44E8-943B-3EEB88CD9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D18F5-54E7-422C-9EBE-64F5D65727BB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4CEB54-B434-4FC1-A301-D6605FDF27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Box 16"/>
          <p:cNvSpPr txBox="1"/>
          <p:nvPr/>
        </p:nvSpPr>
        <p:spPr>
          <a:xfrm>
            <a:off x="2466975" y="647700"/>
            <a:ext cx="609600" cy="585788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“</a:t>
            </a:r>
          </a:p>
        </p:txBody>
      </p:sp>
      <p:sp>
        <p:nvSpPr>
          <p:cNvPr id="7" name="TextBox 17"/>
          <p:cNvSpPr txBox="1"/>
          <p:nvPr/>
        </p:nvSpPr>
        <p:spPr>
          <a:xfrm>
            <a:off x="11114088" y="2905125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n w="3175" cmpd="sng">
                  <a:noFill/>
                </a:ln>
                <a:solidFill>
                  <a:schemeClr val="accent1"/>
                </a:solidFill>
                <a:latin typeface="Arial"/>
                <a:cs typeface="+mn-cs"/>
              </a:rPr>
              <a:t>”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D6CAD-3997-4990-BF9C-CBE180A1FD2B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CB990-45B1-4AE1-8F18-274E79D9B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rtlCol="0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F4882-A5A9-4750-8EBB-1B4499EABECE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CCA53-5FDB-44B4-B1DA-FA4E0F4D04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499104-27B9-4477-863D-89EF065AF6EE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A6287-FE33-4C08-8E58-3F16ECF87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01E5C-0C9F-48B8-9DED-B951A576F819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8CFC7-EA1E-46C7-8643-224401B47F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83D66-A99D-4830-B638-6D2C80438D1E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E7E99-65C8-40A8-866A-6D93C4B288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1"/>
          <p:cNvSpPr>
            <a:spLocks/>
          </p:cNvSpPr>
          <p:nvPr/>
        </p:nvSpPr>
        <p:spPr bwMode="auto">
          <a:xfrm flipV="1">
            <a:off x="-4763" y="31781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C8ED6-A155-4C07-991E-BEDEF46E50F8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3" y="3244850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0E1C3-088D-45DF-9ABF-34AA8A573B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A8E0A-B3EB-4F0A-8202-1A55548FA912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376B3-D69C-42CC-9CAF-2660F3C20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5EFB5-FEA6-4BAC-863F-DF06E19F7493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1468B-B9F7-49DB-8897-9114DC553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1E749-170D-4FD2-B5A6-9CE06CA7323D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398F-D17F-4887-B49E-0F6E94B570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0A6E8-6E94-4DB9-B751-B782D5E905C8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653D3-56B1-4F7D-9B5C-D20B21A76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71437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9FB55-72EE-43CE-BA82-E313A18A80B3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0458-D9C6-4140-AF21-C794851E46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/>
          <p:cNvSpPr>
            <a:spLocks/>
          </p:cNvSpPr>
          <p:nvPr/>
        </p:nvSpPr>
        <p:spPr bwMode="auto">
          <a:xfrm flipV="1">
            <a:off x="-4763" y="4911725"/>
            <a:ext cx="1589088" cy="508000"/>
          </a:xfrm>
          <a:custGeom>
            <a:avLst/>
            <a:gdLst/>
            <a:ahLst/>
            <a:cxnLst>
              <a:cxn ang="0">
                <a:pos x="9248" y="4701"/>
              </a:cxn>
              <a:cxn ang="0">
                <a:pos x="7915" y="188"/>
              </a:cxn>
              <a:cxn ang="0">
                <a:pos x="7886" y="94"/>
              </a:cxn>
              <a:cxn ang="0">
                <a:pos x="7803" y="0"/>
              </a:cxn>
              <a:cxn ang="0">
                <a:pos x="7275" y="0"/>
              </a:cxn>
              <a:cxn ang="0">
                <a:pos x="0" y="70"/>
              </a:cxn>
              <a:cxn ang="0">
                <a:pos x="25" y="10000"/>
              </a:cxn>
              <a:cxn ang="0">
                <a:pos x="7275" y="9966"/>
              </a:cxn>
              <a:cxn ang="0">
                <a:pos x="7803" y="9966"/>
              </a:cxn>
              <a:cxn ang="0">
                <a:pos x="7886" y="9872"/>
              </a:cxn>
              <a:cxn ang="0">
                <a:pos x="7915" y="9778"/>
              </a:cxn>
              <a:cxn ang="0">
                <a:pos x="9248" y="5265"/>
              </a:cxn>
              <a:cxn ang="0">
                <a:pos x="9248" y="4701"/>
              </a:cxn>
            </a:cxnLst>
            <a:rect l="0" t="0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ACE0-0769-4DA1-8DD8-F22A4284358B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3" y="4983163"/>
            <a:ext cx="77946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2B0B7-1C2E-4923-9F26-B8CFC94544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2"/>
          <p:cNvGrpSpPr>
            <a:grpSpLocks/>
          </p:cNvGrpSpPr>
          <p:nvPr/>
        </p:nvGrpSpPr>
        <p:grpSpPr bwMode="auto">
          <a:xfrm>
            <a:off x="0" y="228600"/>
            <a:ext cx="2851150" cy="6638925"/>
            <a:chOff x="2487613" y="285750"/>
            <a:chExt cx="2428875" cy="5654676"/>
          </a:xfrm>
        </p:grpSpPr>
        <p:sp>
          <p:nvSpPr>
            <p:cNvPr id="1046" name="Freeform 11"/>
            <p:cNvSpPr>
              <a:spLocks/>
            </p:cNvSpPr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>
                <a:gd name="T0" fmla="*/ 0 w 22"/>
                <a:gd name="T1" fmla="*/ 0 h 136"/>
                <a:gd name="T2" fmla="*/ 22 w 22"/>
                <a:gd name="T3" fmla="*/ 136 h 136"/>
              </a:gdLst>
              <a:ahLst/>
              <a:cxnLst>
                <a:cxn ang="0">
                  <a:pos x="22" y="136"/>
                </a:cxn>
                <a:cxn ang="0">
                  <a:pos x="17" y="80"/>
                </a:cxn>
                <a:cxn ang="0">
                  <a:pos x="0" y="0"/>
                </a:cxn>
                <a:cxn ang="0">
                  <a:pos x="0" y="35"/>
                </a:cxn>
                <a:cxn ang="0">
                  <a:pos x="20" y="124"/>
                </a:cxn>
                <a:cxn ang="0">
                  <a:pos x="22" y="136"/>
                </a:cxn>
              </a:cxnLst>
              <a:rect l="T0" t="T1" r="T2" b="T3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2"/>
            <p:cNvSpPr>
              <a:spLocks/>
            </p:cNvSpPr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>
                <a:gd name="T0" fmla="*/ 0 w 140"/>
                <a:gd name="T1" fmla="*/ 0 h 504"/>
                <a:gd name="T2" fmla="*/ 140 w 140"/>
                <a:gd name="T3" fmla="*/ 504 h 504"/>
              </a:gdLst>
              <a:ahLst/>
              <a:cxnLst>
                <a:cxn ang="0">
                  <a:pos x="86" y="350"/>
                </a:cxn>
                <a:cxn ang="0">
                  <a:pos x="139" y="504"/>
                </a:cxn>
                <a:cxn ang="0">
                  <a:pos x="140" y="478"/>
                </a:cxn>
                <a:cxn ang="0">
                  <a:pos x="95" y="347"/>
                </a:cxn>
                <a:cxn ang="0">
                  <a:pos x="0" y="0"/>
                </a:cxn>
                <a:cxn ang="0">
                  <a:pos x="6" y="61"/>
                </a:cxn>
                <a:cxn ang="0">
                  <a:pos x="86" y="350"/>
                </a:cxn>
              </a:cxnLst>
              <a:rect l="T0" t="T1" r="T2" b="T3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Freeform 13"/>
            <p:cNvSpPr>
              <a:spLocks/>
            </p:cNvSpPr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>
                <a:gd name="T0" fmla="*/ 0 w 132"/>
                <a:gd name="T1" fmla="*/ 0 h 308"/>
                <a:gd name="T2" fmla="*/ 132 w 132"/>
                <a:gd name="T3" fmla="*/ 308 h 308"/>
              </a:gdLst>
              <a:ahLst/>
              <a:cxnLst>
                <a:cxn ang="0">
                  <a:pos x="8" y="22"/>
                </a:cxn>
                <a:cxn ang="0">
                  <a:pos x="0" y="0"/>
                </a:cxn>
                <a:cxn ang="0">
                  <a:pos x="0" y="29"/>
                </a:cxn>
                <a:cxn ang="0">
                  <a:pos x="68" y="194"/>
                </a:cxn>
                <a:cxn ang="0">
                  <a:pos x="123" y="308"/>
                </a:cxn>
                <a:cxn ang="0">
                  <a:pos x="132" y="308"/>
                </a:cxn>
                <a:cxn ang="0">
                  <a:pos x="77" y="190"/>
                </a:cxn>
                <a:cxn ang="0">
                  <a:pos x="8" y="22"/>
                </a:cxn>
              </a:cxnLst>
              <a:rect l="T0" t="T1" r="T2" b="T3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Freeform 14"/>
            <p:cNvSpPr>
              <a:spLocks/>
            </p:cNvSpPr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>
                <a:gd name="T0" fmla="*/ 0 w 37"/>
                <a:gd name="T1" fmla="*/ 0 h 79"/>
                <a:gd name="T2" fmla="*/ 37 w 37"/>
                <a:gd name="T3" fmla="*/ 79 h 79"/>
              </a:gdLst>
              <a:ahLst/>
              <a:cxnLst>
                <a:cxn ang="0">
                  <a:pos x="28" y="79"/>
                </a:cxn>
                <a:cxn ang="0">
                  <a:pos x="37" y="79"/>
                </a:cxn>
                <a:cxn ang="0">
                  <a:pos x="0" y="0"/>
                </a:cxn>
                <a:cxn ang="0">
                  <a:pos x="28" y="79"/>
                </a:cxn>
              </a:cxnLst>
              <a:rect l="T0" t="T1" r="T2" b="T3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Freeform 15"/>
            <p:cNvSpPr>
              <a:spLocks/>
            </p:cNvSpPr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>
                <a:gd name="T0" fmla="*/ 0 w 178"/>
                <a:gd name="T1" fmla="*/ 0 h 722"/>
                <a:gd name="T2" fmla="*/ 178 w 178"/>
                <a:gd name="T3" fmla="*/ 722 h 722"/>
              </a:gdLst>
              <a:ahLst/>
              <a:cxnLst>
                <a:cxn ang="0">
                  <a:pos x="162" y="660"/>
                </a:cxn>
                <a:cxn ang="0">
                  <a:pos x="116" y="534"/>
                </a:cxn>
                <a:cxn ang="0">
                  <a:pos x="40" y="236"/>
                </a:cxn>
                <a:cxn ang="0">
                  <a:pos x="12" y="51"/>
                </a:cxn>
                <a:cxn ang="0">
                  <a:pos x="0" y="0"/>
                </a:cxn>
                <a:cxn ang="0">
                  <a:pos x="33" y="237"/>
                </a:cxn>
                <a:cxn ang="0">
                  <a:pos x="107" y="537"/>
                </a:cxn>
                <a:cxn ang="0">
                  <a:pos x="160" y="681"/>
                </a:cxn>
                <a:cxn ang="0">
                  <a:pos x="178" y="722"/>
                </a:cxn>
                <a:cxn ang="0">
                  <a:pos x="174" y="708"/>
                </a:cxn>
                <a:cxn ang="0">
                  <a:pos x="162" y="660"/>
                </a:cxn>
              </a:cxnLst>
              <a:rect l="T0" t="T1" r="T2" b="T3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Freeform 16"/>
            <p:cNvSpPr>
              <a:spLocks/>
            </p:cNvSpPr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>
                <a:gd name="T0" fmla="*/ 0 w 23"/>
                <a:gd name="T1" fmla="*/ 0 h 635"/>
                <a:gd name="T2" fmla="*/ 23 w 23"/>
                <a:gd name="T3" fmla="*/ 635 h 635"/>
              </a:gdLst>
              <a:ahLst/>
              <a:cxnLst>
                <a:cxn ang="0">
                  <a:pos x="11" y="577"/>
                </a:cxn>
                <a:cxn ang="0">
                  <a:pos x="12" y="589"/>
                </a:cxn>
                <a:cxn ang="0">
                  <a:pos x="22" y="632"/>
                </a:cxn>
                <a:cxn ang="0">
                  <a:pos x="23" y="635"/>
                </a:cxn>
                <a:cxn ang="0">
                  <a:pos x="17" y="576"/>
                </a:cxn>
                <a:cxn ang="0">
                  <a:pos x="5" y="269"/>
                </a:cxn>
                <a:cxn ang="0">
                  <a:pos x="15" y="0"/>
                </a:cxn>
                <a:cxn ang="0">
                  <a:pos x="12" y="0"/>
                </a:cxn>
                <a:cxn ang="0">
                  <a:pos x="1" y="269"/>
                </a:cxn>
                <a:cxn ang="0">
                  <a:pos x="11" y="577"/>
                </a:cxn>
              </a:cxnLst>
              <a:rect l="T0" t="T1" r="T2" b="T3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2" name="Freeform 17"/>
            <p:cNvSpPr>
              <a:spLocks/>
            </p:cNvSpPr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0" y="0"/>
                </a:cxn>
                <a:cxn ang="0">
                  <a:pos x="5" y="56"/>
                </a:cxn>
                <a:cxn ang="0">
                  <a:pos x="17" y="107"/>
                </a:cxn>
                <a:cxn ang="0">
                  <a:pos x="11" y="46"/>
                </a:cxn>
                <a:cxn ang="0">
                  <a:pos x="10" y="43"/>
                </a:cxn>
                <a:cxn ang="0">
                  <a:pos x="0" y="0"/>
                </a:cxn>
              </a:cxnLst>
              <a:rect l="T0" t="T1" r="T2" b="T3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3" name="Freeform 18"/>
            <p:cNvSpPr>
              <a:spLocks/>
            </p:cNvSpPr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>
                <a:gd name="T0" fmla="*/ 0 w 41"/>
                <a:gd name="T1" fmla="*/ 0 h 222"/>
                <a:gd name="T2" fmla="*/ 41 w 41"/>
                <a:gd name="T3" fmla="*/ 222 h 222"/>
              </a:gdLst>
              <a:ahLst/>
              <a:cxnLst>
                <a:cxn ang="0">
                  <a:pos x="0" y="0"/>
                </a:cxn>
                <a:cxn ang="0">
                  <a:pos x="5" y="93"/>
                </a:cxn>
                <a:cxn ang="0">
                  <a:pos x="17" y="166"/>
                </a:cxn>
                <a:cxn ang="0">
                  <a:pos x="24" y="184"/>
                </a:cxn>
                <a:cxn ang="0">
                  <a:pos x="41" y="222"/>
                </a:cxn>
                <a:cxn ang="0">
                  <a:pos x="38" y="212"/>
                </a:cxn>
                <a:cxn ang="0">
                  <a:pos x="13" y="92"/>
                </a:cxn>
                <a:cxn ang="0">
                  <a:pos x="8" y="22"/>
                </a:cxn>
                <a:cxn ang="0">
                  <a:pos x="7" y="18"/>
                </a:cxn>
                <a:cxn ang="0">
                  <a:pos x="0" y="0"/>
                </a:cxn>
              </a:cxnLst>
              <a:rect l="T0" t="T1" r="T2" b="T3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4" name="Freeform 19"/>
            <p:cNvSpPr>
              <a:spLocks/>
            </p:cNvSpPr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>
                <a:gd name="T0" fmla="*/ 0 w 450"/>
                <a:gd name="T1" fmla="*/ 0 h 878"/>
                <a:gd name="T2" fmla="*/ 450 w 450"/>
                <a:gd name="T3" fmla="*/ 878 h 878"/>
              </a:gdLst>
              <a:ahLst/>
              <a:cxnLst>
                <a:cxn ang="0">
                  <a:pos x="7" y="854"/>
                </a:cxn>
                <a:cxn ang="0">
                  <a:pos x="50" y="613"/>
                </a:cxn>
                <a:cxn ang="0">
                  <a:pos x="149" y="388"/>
                </a:cxn>
                <a:cxn ang="0">
                  <a:pos x="285" y="183"/>
                </a:cxn>
                <a:cxn ang="0">
                  <a:pos x="364" y="89"/>
                </a:cxn>
                <a:cxn ang="0">
                  <a:pos x="406" y="44"/>
                </a:cxn>
                <a:cxn ang="0">
                  <a:pos x="450" y="1"/>
                </a:cxn>
                <a:cxn ang="0">
                  <a:pos x="450" y="0"/>
                </a:cxn>
                <a:cxn ang="0">
                  <a:pos x="405" y="43"/>
                </a:cxn>
                <a:cxn ang="0">
                  <a:pos x="363" y="88"/>
                </a:cxn>
                <a:cxn ang="0">
                  <a:pos x="283" y="181"/>
                </a:cxn>
                <a:cxn ang="0">
                  <a:pos x="145" y="386"/>
                </a:cxn>
                <a:cxn ang="0">
                  <a:pos x="45" y="611"/>
                </a:cxn>
                <a:cxn ang="0">
                  <a:pos x="0" y="854"/>
                </a:cxn>
                <a:cxn ang="0">
                  <a:pos x="0" y="859"/>
                </a:cxn>
                <a:cxn ang="0">
                  <a:pos x="7" y="878"/>
                </a:cxn>
                <a:cxn ang="0">
                  <a:pos x="7" y="854"/>
                </a:cxn>
              </a:cxnLst>
              <a:rect l="T0" t="T1" r="T2" b="T3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5" name="Freeform 20"/>
            <p:cNvSpPr>
              <a:spLocks/>
            </p:cNvSpPr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>
                <a:gd name="T0" fmla="*/ 0 w 35"/>
                <a:gd name="T1" fmla="*/ 0 h 73"/>
                <a:gd name="T2" fmla="*/ 35 w 35"/>
                <a:gd name="T3" fmla="*/ 73 h 73"/>
              </a:gdLst>
              <a:ahLst/>
              <a:cxnLst>
                <a:cxn ang="0">
                  <a:pos x="0" y="0"/>
                </a:cxn>
                <a:cxn ang="0">
                  <a:pos x="26" y="73"/>
                </a:cxn>
                <a:cxn ang="0">
                  <a:pos x="35" y="73"/>
                </a:cxn>
                <a:cxn ang="0">
                  <a:pos x="0" y="0"/>
                </a:cxn>
              </a:cxnLst>
              <a:rect l="T0" t="T1" r="T2" b="T3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6" name="Freeform 21"/>
            <p:cNvSpPr>
              <a:spLocks/>
            </p:cNvSpPr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7" y="44"/>
                </a:cxn>
                <a:cxn ang="0">
                  <a:pos x="8" y="48"/>
                </a:cxn>
                <a:cxn ang="0">
                  <a:pos x="8" y="19"/>
                </a:cxn>
                <a:cxn ang="0">
                  <a:pos x="1" y="0"/>
                </a:cxn>
                <a:cxn ang="0">
                  <a:pos x="0" y="26"/>
                </a:cxn>
                <a:cxn ang="0">
                  <a:pos x="7" y="44"/>
                </a:cxn>
              </a:cxnLst>
              <a:rect l="T0" t="T1" r="T2" b="T3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7" name="Freeform 22"/>
            <p:cNvSpPr>
              <a:spLocks/>
            </p:cNvSpPr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>
                <a:gd name="T0" fmla="*/ 0 w 52"/>
                <a:gd name="T1" fmla="*/ 0 h 135"/>
                <a:gd name="T2" fmla="*/ 52 w 52"/>
                <a:gd name="T3" fmla="*/ 135 h 135"/>
              </a:gdLst>
              <a:ahLst/>
              <a:cxnLst>
                <a:cxn ang="0">
                  <a:pos x="7" y="18"/>
                </a:cxn>
                <a:cxn ang="0">
                  <a:pos x="0" y="0"/>
                </a:cxn>
                <a:cxn ang="0">
                  <a:pos x="12" y="48"/>
                </a:cxn>
                <a:cxn ang="0">
                  <a:pos x="16" y="62"/>
                </a:cxn>
                <a:cxn ang="0">
                  <a:pos x="51" y="135"/>
                </a:cxn>
                <a:cxn ang="0">
                  <a:pos x="52" y="135"/>
                </a:cxn>
                <a:cxn ang="0">
                  <a:pos x="24" y="56"/>
                </a:cxn>
                <a:cxn ang="0">
                  <a:pos x="7" y="18"/>
                </a:cxn>
              </a:cxnLst>
              <a:rect l="T0" t="T1" r="T2" b="T3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26988" y="0"/>
            <a:ext cx="2357437" cy="6853238"/>
            <a:chOff x="6627813" y="195610"/>
            <a:chExt cx="1952625" cy="5678141"/>
          </a:xfrm>
        </p:grpSpPr>
        <p:sp>
          <p:nvSpPr>
            <p:cNvPr id="1034" name="Freeform 27"/>
            <p:cNvSpPr>
              <a:spLocks/>
            </p:cNvSpPr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>
                <a:gd name="T0" fmla="*/ 0 w 103"/>
                <a:gd name="T1" fmla="*/ 0 h 920"/>
                <a:gd name="T2" fmla="*/ 103 w 103"/>
                <a:gd name="T3" fmla="*/ 920 h 920"/>
              </a:gdLst>
              <a:ahLst/>
              <a:cxnLst>
                <a:cxn ang="0">
                  <a:pos x="7" y="210"/>
                </a:cxn>
                <a:cxn ang="0">
                  <a:pos x="26" y="445"/>
                </a:cxn>
                <a:cxn ang="0">
                  <a:pos x="57" y="679"/>
                </a:cxn>
                <a:cxn ang="0">
                  <a:pos x="101" y="911"/>
                </a:cxn>
                <a:cxn ang="0">
                  <a:pos x="103" y="920"/>
                </a:cxn>
                <a:cxn ang="0">
                  <a:pos x="99" y="874"/>
                </a:cxn>
                <a:cxn ang="0">
                  <a:pos x="99" y="866"/>
                </a:cxn>
                <a:cxn ang="0">
                  <a:pos x="63" y="678"/>
                </a:cxn>
                <a:cxn ang="0">
                  <a:pos x="30" y="444"/>
                </a:cxn>
                <a:cxn ang="0">
                  <a:pos x="9" y="209"/>
                </a:cxn>
                <a:cxn ang="0">
                  <a:pos x="3" y="92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1" y="92"/>
                </a:cxn>
                <a:cxn ang="0">
                  <a:pos x="7" y="210"/>
                </a:cxn>
              </a:cxnLst>
              <a:rect l="T0" t="T1" r="T2" b="T3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28"/>
            <p:cNvSpPr>
              <a:spLocks/>
            </p:cNvSpPr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>
                <a:gd name="T0" fmla="*/ 0 w 88"/>
                <a:gd name="T1" fmla="*/ 0 h 330"/>
                <a:gd name="T2" fmla="*/ 88 w 88"/>
                <a:gd name="T3" fmla="*/ 330 h 330"/>
              </a:gdLst>
              <a:ahLst/>
              <a:cxnLst>
                <a:cxn ang="0">
                  <a:pos x="53" y="229"/>
                </a:cxn>
                <a:cxn ang="0">
                  <a:pos x="88" y="330"/>
                </a:cxn>
                <a:cxn ang="0">
                  <a:pos x="88" y="308"/>
                </a:cxn>
                <a:cxn ang="0">
                  <a:pos x="88" y="304"/>
                </a:cxn>
                <a:cxn ang="0">
                  <a:pos x="62" y="226"/>
                </a:cxn>
                <a:cxn ang="0">
                  <a:pos x="0" y="0"/>
                </a:cxn>
                <a:cxn ang="0">
                  <a:pos x="7" y="63"/>
                </a:cxn>
                <a:cxn ang="0">
                  <a:pos x="53" y="229"/>
                </a:cxn>
              </a:cxnLst>
              <a:rect l="T0" t="T1" r="T2" b="T3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29"/>
            <p:cNvSpPr>
              <a:spLocks/>
            </p:cNvSpPr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>
                <a:gd name="T0" fmla="*/ 0 w 90"/>
                <a:gd name="T1" fmla="*/ 0 h 207"/>
                <a:gd name="T2" fmla="*/ 90 w 90"/>
                <a:gd name="T3" fmla="*/ 207 h 207"/>
              </a:gdLst>
              <a:ahLst/>
              <a:cxnLst>
                <a:cxn ang="0">
                  <a:pos x="6" y="15"/>
                </a:cxn>
                <a:cxn ang="0">
                  <a:pos x="0" y="0"/>
                </a:cxn>
                <a:cxn ang="0">
                  <a:pos x="1" y="29"/>
                </a:cxn>
                <a:cxn ang="0">
                  <a:pos x="42" y="127"/>
                </a:cxn>
                <a:cxn ang="0">
                  <a:pos x="80" y="207"/>
                </a:cxn>
                <a:cxn ang="0">
                  <a:pos x="90" y="207"/>
                </a:cxn>
                <a:cxn ang="0">
                  <a:pos x="50" y="123"/>
                </a:cxn>
                <a:cxn ang="0">
                  <a:pos x="6" y="15"/>
                </a:cxn>
              </a:cxnLst>
              <a:rect l="T0" t="T1" r="T2" b="T3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30"/>
            <p:cNvSpPr>
              <a:spLocks/>
            </p:cNvSpPr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>
                <a:gd name="T0" fmla="*/ 0 w 115"/>
                <a:gd name="T1" fmla="*/ 0 h 467"/>
                <a:gd name="T2" fmla="*/ 115 w 115"/>
                <a:gd name="T3" fmla="*/ 467 h 467"/>
              </a:gdLst>
              <a:ahLst/>
              <a:cxnLst>
                <a:cxn ang="0">
                  <a:pos x="101" y="409"/>
                </a:cxn>
                <a:cxn ang="0">
                  <a:pos x="78" y="344"/>
                </a:cxn>
                <a:cxn ang="0">
                  <a:pos x="29" y="151"/>
                </a:cxn>
                <a:cxn ang="0">
                  <a:pos x="13" y="53"/>
                </a:cxn>
                <a:cxn ang="0">
                  <a:pos x="0" y="0"/>
                </a:cxn>
                <a:cxn ang="0">
                  <a:pos x="21" y="152"/>
                </a:cxn>
                <a:cxn ang="0">
                  <a:pos x="69" y="347"/>
                </a:cxn>
                <a:cxn ang="0">
                  <a:pos x="103" y="441"/>
                </a:cxn>
                <a:cxn ang="0">
                  <a:pos x="115" y="467"/>
                </a:cxn>
                <a:cxn ang="0">
                  <a:pos x="112" y="458"/>
                </a:cxn>
                <a:cxn ang="0">
                  <a:pos x="101" y="409"/>
                </a:cxn>
              </a:cxnLst>
              <a:rect l="T0" t="T1" r="T2" b="T3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31"/>
            <p:cNvSpPr>
              <a:spLocks/>
            </p:cNvSpPr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>
                <a:gd name="T0" fmla="*/ 0 w 36"/>
                <a:gd name="T1" fmla="*/ 0 h 633"/>
                <a:gd name="T2" fmla="*/ 36 w 36"/>
                <a:gd name="T3" fmla="*/ 633 h 633"/>
              </a:gdLst>
              <a:ahLst/>
              <a:cxnLst>
                <a:cxn ang="0">
                  <a:pos x="17" y="633"/>
                </a:cxn>
                <a:cxn ang="0">
                  <a:pos x="13" y="597"/>
                </a:cxn>
                <a:cxn ang="0">
                  <a:pos x="5" y="398"/>
                </a:cxn>
                <a:cxn ang="0">
                  <a:pos x="13" y="198"/>
                </a:cxn>
                <a:cxn ang="0">
                  <a:pos x="22" y="99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20" y="99"/>
                </a:cxn>
                <a:cxn ang="0">
                  <a:pos x="10" y="198"/>
                </a:cxn>
                <a:cxn ang="0">
                  <a:pos x="1" y="398"/>
                </a:cxn>
                <a:cxn ang="0">
                  <a:pos x="7" y="589"/>
                </a:cxn>
                <a:cxn ang="0">
                  <a:pos x="16" y="632"/>
                </a:cxn>
                <a:cxn ang="0">
                  <a:pos x="17" y="633"/>
                </a:cxn>
              </a:cxnLst>
              <a:rect l="T0" t="T1" r="T2" b="T3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32"/>
            <p:cNvSpPr>
              <a:spLocks/>
            </p:cNvSpPr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>
                <a:gd name="T0" fmla="*/ 0 w 28"/>
                <a:gd name="T1" fmla="*/ 0 h 59"/>
                <a:gd name="T2" fmla="*/ 28 w 28"/>
                <a:gd name="T3" fmla="*/ 59 h 59"/>
              </a:gdLst>
              <a:ahLst/>
              <a:cxnLst>
                <a:cxn ang="0">
                  <a:pos x="22" y="59"/>
                </a:cxn>
                <a:cxn ang="0">
                  <a:pos x="28" y="59"/>
                </a:cxn>
                <a:cxn ang="0">
                  <a:pos x="0" y="0"/>
                </a:cxn>
                <a:cxn ang="0">
                  <a:pos x="22" y="59"/>
                </a:cxn>
              </a:cxnLst>
              <a:rect l="T0" t="T1" r="T2" b="T3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33"/>
            <p:cNvSpPr>
              <a:spLocks/>
            </p:cNvSpPr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>
                <a:gd name="T0" fmla="*/ 0 w 17"/>
                <a:gd name="T1" fmla="*/ 0 h 107"/>
                <a:gd name="T2" fmla="*/ 17 w 17"/>
                <a:gd name="T3" fmla="*/ 107 h 107"/>
              </a:gdLst>
              <a:ahLst/>
              <a:cxnLst>
                <a:cxn ang="0">
                  <a:pos x="4" y="54"/>
                </a:cxn>
                <a:cxn ang="0">
                  <a:pos x="17" y="107"/>
                </a:cxn>
                <a:cxn ang="0">
                  <a:pos x="10" y="44"/>
                </a:cxn>
                <a:cxn ang="0">
                  <a:pos x="9" y="43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" y="54"/>
                </a:cxn>
              </a:cxnLst>
              <a:rect l="T0" t="T1" r="T2" b="T3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Freeform 34"/>
            <p:cNvSpPr>
              <a:spLocks/>
            </p:cNvSpPr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>
                <a:gd name="T0" fmla="*/ 0 w 294"/>
                <a:gd name="T1" fmla="*/ 0 h 568"/>
                <a:gd name="T2" fmla="*/ 294 w 294"/>
                <a:gd name="T3" fmla="*/ 568 h 568"/>
              </a:gdLst>
              <a:ahLst/>
              <a:cxnLst>
                <a:cxn ang="0">
                  <a:pos x="8" y="553"/>
                </a:cxn>
                <a:cxn ang="0">
                  <a:pos x="35" y="397"/>
                </a:cxn>
                <a:cxn ang="0">
                  <a:pos x="99" y="252"/>
                </a:cxn>
                <a:cxn ang="0">
                  <a:pos x="187" y="119"/>
                </a:cxn>
                <a:cxn ang="0">
                  <a:pos x="238" y="58"/>
                </a:cxn>
                <a:cxn ang="0">
                  <a:pos x="265" y="28"/>
                </a:cxn>
                <a:cxn ang="0">
                  <a:pos x="294" y="0"/>
                </a:cxn>
                <a:cxn ang="0">
                  <a:pos x="293" y="0"/>
                </a:cxn>
                <a:cxn ang="0">
                  <a:pos x="264" y="27"/>
                </a:cxn>
                <a:cxn ang="0">
                  <a:pos x="237" y="56"/>
                </a:cxn>
                <a:cxn ang="0">
                  <a:pos x="185" y="117"/>
                </a:cxn>
                <a:cxn ang="0">
                  <a:pos x="95" y="249"/>
                </a:cxn>
                <a:cxn ang="0">
                  <a:pos x="30" y="396"/>
                </a:cxn>
                <a:cxn ang="0">
                  <a:pos x="0" y="549"/>
                </a:cxn>
                <a:cxn ang="0">
                  <a:pos x="7" y="568"/>
                </a:cxn>
                <a:cxn ang="0">
                  <a:pos x="8" y="553"/>
                </a:cxn>
              </a:cxnLst>
              <a:rect l="T0" t="T1" r="T2" b="T3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2" name="Freeform 35"/>
            <p:cNvSpPr>
              <a:spLocks/>
            </p:cNvSpPr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>
                <a:gd name="T0" fmla="*/ 0 w 25"/>
                <a:gd name="T1" fmla="*/ 0 h 53"/>
                <a:gd name="T2" fmla="*/ 25 w 25"/>
                <a:gd name="T3" fmla="*/ 53 h 53"/>
              </a:gdLst>
              <a:ahLst/>
              <a:cxnLst>
                <a:cxn ang="0">
                  <a:pos x="0" y="0"/>
                </a:cxn>
                <a:cxn ang="0">
                  <a:pos x="19" y="53"/>
                </a:cxn>
                <a:cxn ang="0">
                  <a:pos x="25" y="53"/>
                </a:cxn>
                <a:cxn ang="0">
                  <a:pos x="0" y="0"/>
                </a:cxn>
              </a:cxnLst>
              <a:rect l="T0" t="T1" r="T2" b="T3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3" name="Freeform 36"/>
            <p:cNvSpPr>
              <a:spLocks/>
            </p:cNvSpPr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>
                <a:gd name="T0" fmla="*/ 0 w 29"/>
                <a:gd name="T1" fmla="*/ 0 h 141"/>
                <a:gd name="T2" fmla="*/ 29 w 29"/>
                <a:gd name="T3" fmla="*/ 141 h 141"/>
              </a:gdLst>
              <a:ahLst/>
              <a:cxnLst>
                <a:cxn ang="0">
                  <a:pos x="0" y="0"/>
                </a:cxn>
                <a:cxn ang="0">
                  <a:pos x="7" y="89"/>
                </a:cxn>
                <a:cxn ang="0">
                  <a:pos x="18" y="117"/>
                </a:cxn>
                <a:cxn ang="0">
                  <a:pos x="29" y="141"/>
                </a:cxn>
                <a:cxn ang="0">
                  <a:pos x="27" y="135"/>
                </a:cxn>
                <a:cxn ang="0">
                  <a:pos x="8" y="22"/>
                </a:cxn>
                <a:cxn ang="0">
                  <a:pos x="4" y="11"/>
                </a:cxn>
                <a:cxn ang="0">
                  <a:pos x="0" y="0"/>
                </a:cxn>
              </a:cxnLst>
              <a:rect l="T0" t="T1" r="T2" b="T3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4" name="Freeform 37"/>
            <p:cNvSpPr>
              <a:spLocks/>
            </p:cNvSpPr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>
                <a:gd name="T0" fmla="*/ 0 w 8"/>
                <a:gd name="T1" fmla="*/ 0 h 48"/>
                <a:gd name="T2" fmla="*/ 8 w 8"/>
                <a:gd name="T3" fmla="*/ 48 h 48"/>
              </a:gdLst>
              <a:ahLst/>
              <a:cxnLst>
                <a:cxn ang="0">
                  <a:pos x="0" y="26"/>
                </a:cxn>
                <a:cxn ang="0">
                  <a:pos x="4" y="37"/>
                </a:cxn>
                <a:cxn ang="0">
                  <a:pos x="8" y="48"/>
                </a:cxn>
                <a:cxn ang="0">
                  <a:pos x="7" y="19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0" y="26"/>
                </a:cxn>
              </a:cxnLst>
              <a:rect l="T0" t="T1" r="T2" b="T3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5" name="Freeform 38"/>
            <p:cNvSpPr>
              <a:spLocks/>
            </p:cNvSpPr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>
                <a:gd name="T0" fmla="*/ 0 w 44"/>
                <a:gd name="T1" fmla="*/ 0 h 111"/>
                <a:gd name="T2" fmla="*/ 44 w 44"/>
                <a:gd name="T3" fmla="*/ 111 h 111"/>
              </a:gdLst>
              <a:ahLst/>
              <a:cxnLst>
                <a:cxn ang="0">
                  <a:pos x="11" y="28"/>
                </a:cxn>
                <a:cxn ang="0">
                  <a:pos x="0" y="0"/>
                </a:cxn>
                <a:cxn ang="0">
                  <a:pos x="11" y="49"/>
                </a:cxn>
                <a:cxn ang="0">
                  <a:pos x="14" y="58"/>
                </a:cxn>
                <a:cxn ang="0">
                  <a:pos x="39" y="111"/>
                </a:cxn>
                <a:cxn ang="0">
                  <a:pos x="44" y="111"/>
                </a:cxn>
                <a:cxn ang="0">
                  <a:pos x="22" y="52"/>
                </a:cxn>
                <a:cxn ang="0">
                  <a:pos x="11" y="28"/>
                </a:cxn>
              </a:cxnLst>
              <a:rect l="T0" t="T1" r="T2" b="T3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" name="Rectangle 6"/>
          <p:cNvSpPr/>
          <p:nvPr/>
        </p:nvSpPr>
        <p:spPr>
          <a:xfrm>
            <a:off x="0" y="0"/>
            <a:ext cx="182563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2592388" y="623888"/>
            <a:ext cx="8912225" cy="1281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89213" y="2133600"/>
            <a:ext cx="8915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3" y="6130925"/>
            <a:ext cx="1146175" cy="369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F7B8B3-CE57-4A7B-9D66-EA5FFD39ECE8}" type="datetimeFigureOut">
              <a:rPr lang="en-US"/>
              <a:pPr>
                <a:defRPr/>
              </a:pPr>
              <a:t>9/1/2020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3" y="6135688"/>
            <a:ext cx="762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3" y="787400"/>
            <a:ext cx="7794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rgbClr val="FE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6F0427-47EE-4F5B-A984-F0CAE1EABD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  <p:sldLayoutId id="2147483680" r:id="rId16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sz="3600" kern="1200">
          <a:solidFill>
            <a:srgbClr val="178DBB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2pPr>
      <a:lvl3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3pPr>
      <a:lvl4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4pPr>
      <a:lvl5pPr algn="l" defTabSz="457200" rtl="0" fontAlgn="base">
        <a:spcBef>
          <a:spcPct val="0"/>
        </a:spcBef>
        <a:spcAft>
          <a:spcPct val="0"/>
        </a:spcAft>
        <a:defRPr sz="3600">
          <a:solidFill>
            <a:srgbClr val="178DBB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kern="1200">
          <a:solidFill>
            <a:srgbClr val="404040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600" kern="1200">
          <a:solidFill>
            <a:srgbClr val="404040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400" kern="1200">
          <a:solidFill>
            <a:srgbClr val="404040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ts val="1000"/>
        </a:spcBef>
        <a:spcAft>
          <a:spcPct val="0"/>
        </a:spcAft>
        <a:buClr>
          <a:schemeClr val="accent1"/>
        </a:buClr>
        <a:buFont typeface="Wingdings 3" pitchFamily="18" charset="2"/>
        <a:buChar char=""/>
        <a:defRPr sz="1200" kern="1200">
          <a:solidFill>
            <a:srgbClr val="40404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NULL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>
          <a:xfrm>
            <a:off x="2589213" y="1638300"/>
            <a:ext cx="8915400" cy="2263775"/>
          </a:xfrm>
        </p:spPr>
        <p:txBody>
          <a:bodyPr/>
          <a:lstStyle/>
          <a:p>
            <a:r>
              <a:rPr lang="ru-RU" smtClean="0"/>
              <a:t>Перелетные и зимующие птицы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5124450"/>
            <a:ext cx="8915400" cy="1127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mtClean="0">
                <a:solidFill>
                  <a:srgbClr val="595959"/>
                </a:solidFill>
              </a:rPr>
              <a:t>Презентацию выполнила 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595959"/>
                </a:solidFill>
              </a:rPr>
              <a:t>воспитатель ДОУ № 125 </a:t>
            </a:r>
          </a:p>
          <a:p>
            <a:pPr>
              <a:lnSpc>
                <a:spcPct val="90000"/>
              </a:lnSpc>
            </a:pPr>
            <a:r>
              <a:rPr lang="ru-RU" smtClean="0">
                <a:solidFill>
                  <a:srgbClr val="595959"/>
                </a:solidFill>
              </a:rPr>
              <a:t>Халиуллина Т.О.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Вопрос детям</a:t>
            </a:r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>
          <a:xfrm>
            <a:off x="4075113" y="2778125"/>
            <a:ext cx="5946775" cy="1884363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z="2800" smtClean="0"/>
              <a:t>Как вы думаете, чем и как можно помочь зимующим птицам пережить холодную зиму?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822610" y="2496355"/>
            <a:ext cx="6452316" cy="24469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Помощь зимующим птицам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65775" y="3482975"/>
            <a:ext cx="2228850" cy="866775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sz="2400" dirty="0" smtClean="0">
                <a:solidFill>
                  <a:schemeClr val="accent6"/>
                </a:solidFill>
              </a:rPr>
              <a:t>Создание кормушек</a:t>
            </a:r>
            <a:endParaRPr lang="ru-RU" sz="2400" dirty="0">
              <a:solidFill>
                <a:schemeClr val="accent6"/>
              </a:solidFill>
            </a:endParaRPr>
          </a:p>
        </p:txBody>
      </p:sp>
      <p:pic>
        <p:nvPicPr>
          <p:cNvPr id="28675" name="Picture 6" descr="Птицы в саду: кормушки и зимний прикорм на Supersadovnik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00988" y="1803400"/>
            <a:ext cx="32496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8" descr="Кормушки для птиц: идеи и советы ~ Я happy МАМ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20888" y="3916363"/>
            <a:ext cx="32353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0" descr="Чем детям можно кормить птиц в кормушке зимой — www.wday.r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16813" y="4349750"/>
            <a:ext cx="32512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2592388" y="1584325"/>
            <a:ext cx="3197225" cy="216217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Стихотворение А. Ерикеева «Наступила осень»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>
          <a:xfrm>
            <a:off x="2589213" y="2468563"/>
            <a:ext cx="8915400" cy="3778250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sz="2400" smtClean="0"/>
              <a:t>Наступила осень,</a:t>
            </a:r>
            <a:br>
              <a:rPr lang="ru-RU" sz="2400" smtClean="0"/>
            </a:br>
            <a:r>
              <a:rPr lang="ru-RU" sz="2400" smtClean="0"/>
              <a:t>Пожелтел наш сад.</a:t>
            </a:r>
            <a:br>
              <a:rPr lang="ru-RU" sz="2400" smtClean="0"/>
            </a:br>
            <a:r>
              <a:rPr lang="ru-RU" sz="2400" smtClean="0"/>
              <a:t>Листья на берёзе</a:t>
            </a:r>
            <a:br>
              <a:rPr lang="ru-RU" sz="2400" smtClean="0"/>
            </a:br>
            <a:r>
              <a:rPr lang="ru-RU" sz="2400" smtClean="0"/>
              <a:t>Золотом горят.</a:t>
            </a:r>
            <a:br>
              <a:rPr lang="ru-RU" sz="2400" smtClean="0"/>
            </a:br>
            <a:r>
              <a:rPr lang="ru-RU" sz="2400" smtClean="0"/>
              <a:t>Не слыхать весёлых</a:t>
            </a:r>
            <a:br>
              <a:rPr lang="ru-RU" sz="2400" smtClean="0"/>
            </a:br>
            <a:r>
              <a:rPr lang="ru-RU" sz="2400" smtClean="0"/>
              <a:t>Песен соловья.</a:t>
            </a:r>
            <a:br>
              <a:rPr lang="ru-RU" sz="2400" smtClean="0"/>
            </a:br>
            <a:r>
              <a:rPr lang="ru-RU" sz="2400" smtClean="0"/>
              <a:t>Улетели птицы</a:t>
            </a:r>
            <a:br>
              <a:rPr lang="ru-RU" sz="2400" smtClean="0"/>
            </a:br>
            <a:r>
              <a:rPr lang="ru-RU" sz="2400" smtClean="0"/>
              <a:t>В дальние края.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73302" y="2201214"/>
            <a:ext cx="3386585" cy="3597499"/>
          </a:xfrm>
          <a:prstGeom prst="round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6" name="Picture 2" descr="Осенний листопад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27812" y="2628362"/>
            <a:ext cx="4876800" cy="2743201"/>
          </a:xfrm>
          <a:prstGeom prst="cloud">
            <a:avLst/>
          </a:prstGeom>
          <a:noFill/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Вопрос детям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2481263" y="2366963"/>
            <a:ext cx="5700712" cy="1214437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z="2800" smtClean="0"/>
              <a:t>Как вы поняли стихотворение? </a:t>
            </a:r>
          </a:p>
          <a:p>
            <a:pPr marL="0" indent="0" algn="ctr">
              <a:buFont typeface="Wingdings 3" pitchFamily="18" charset="2"/>
              <a:buNone/>
            </a:pPr>
            <a:r>
              <a:rPr lang="ru-RU" sz="2800" smtClean="0"/>
              <a:t>О чем говорит нам автор? </a:t>
            </a:r>
          </a:p>
        </p:txBody>
      </p:sp>
      <p:sp>
        <p:nvSpPr>
          <p:cNvPr id="4" name="Овал 3"/>
          <p:cNvSpPr/>
          <p:nvPr/>
        </p:nvSpPr>
        <p:spPr>
          <a:xfrm>
            <a:off x="2370138" y="1751013"/>
            <a:ext cx="5924550" cy="2447925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484" name="TextBox 4"/>
          <p:cNvSpPr txBox="1">
            <a:spLocks noChangeArrowheads="1"/>
          </p:cNvSpPr>
          <p:nvPr/>
        </p:nvSpPr>
        <p:spPr bwMode="auto">
          <a:xfrm>
            <a:off x="7683500" y="4984750"/>
            <a:ext cx="3786188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entury Gothic" pitchFamily="34" charset="0"/>
              </a:rPr>
              <a:t>Давайте проверим, прав ли он!</a:t>
            </a:r>
          </a:p>
        </p:txBody>
      </p:sp>
      <p:sp>
        <p:nvSpPr>
          <p:cNvPr id="6" name="Овал 5"/>
          <p:cNvSpPr/>
          <p:nvPr/>
        </p:nvSpPr>
        <p:spPr>
          <a:xfrm>
            <a:off x="7335838" y="4694238"/>
            <a:ext cx="4481512" cy="1533525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8" name="Скругленная соединительная линия 7"/>
          <p:cNvCxnSpPr>
            <a:stCxn id="4" idx="4"/>
            <a:endCxn id="6" idx="2"/>
          </p:cNvCxnSpPr>
          <p:nvPr/>
        </p:nvCxnSpPr>
        <p:spPr>
          <a:xfrm rot="16200000" flipH="1">
            <a:off x="5703095" y="3828256"/>
            <a:ext cx="1262062" cy="2003425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Работа с графическим представлением информации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8738" y="2662238"/>
            <a:ext cx="8280400" cy="2838450"/>
          </a:xfrm>
        </p:spPr>
        <p:txBody>
          <a:bodyPr rtlCol="0">
            <a:normAutofit fontScale="92500"/>
          </a:bodyPr>
          <a:lstStyle/>
          <a:p>
            <a:pPr marL="0" indent="0" fontAlgn="auto">
              <a:spcAft>
                <a:spcPts val="0"/>
              </a:spcAft>
              <a:buFont typeface="Wingdings 3" charset="2"/>
              <a:buNone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Рассмотрите картинку на следующем слайде. Ответьте на вопросы: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Каких птиц вы знаете?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Каких птиц вы видели сами, а о каких только слышали, читали или смотрели мультфильмы?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Какие птицы остаются на зиму, а какие улетают?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Знаете ли вы, как называются птицы, улетающие на зиму в теплые края?</a:t>
            </a:r>
          </a:p>
          <a:p>
            <a:pPr fontAlgn="auto">
              <a:spcAft>
                <a:spcPts val="0"/>
              </a:spcAft>
              <a:buFont typeface="Wingdings 3" charset="2"/>
              <a:buChar char=""/>
              <a:defRPr/>
            </a:pPr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Знаете ли вы, к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ак называются птицы, остающиеся зимовать с нами?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962150" y="1905000"/>
            <a:ext cx="9194800" cy="4352925"/>
          </a:xfrm>
          <a:prstGeom prst="horizontalScroll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КАРТОТЕКА. БЕСЕДА С ДЕТЬМИ | ВКонтакте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11463" y="560388"/>
            <a:ext cx="8126412" cy="59864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Звуки птиц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2589213" y="2133600"/>
            <a:ext cx="8915400" cy="3778250"/>
          </a:xfrm>
        </p:spPr>
        <p:txBody>
          <a:bodyPr/>
          <a:lstStyle/>
          <a:p>
            <a:pPr marL="0" indent="0">
              <a:buFont typeface="Wingdings 3" pitchFamily="18" charset="2"/>
              <a:buNone/>
            </a:pPr>
            <a:r>
              <a:rPr lang="ru-RU" smtClean="0"/>
              <a:t>Давайте послушаем голоса некоторых зимующих птиц:</a:t>
            </a:r>
          </a:p>
        </p:txBody>
      </p:sp>
      <p:pic>
        <p:nvPicPr>
          <p:cNvPr id="23555" name="Picture 10" descr="Дрозд и ряби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89213" y="3216275"/>
            <a:ext cx="404177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2589213" y="3216275"/>
            <a:ext cx="11430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entury Gothic" pitchFamily="34" charset="0"/>
              </a:rPr>
              <a:t>Дрозд</a:t>
            </a:r>
          </a:p>
        </p:txBody>
      </p:sp>
      <p:pic>
        <p:nvPicPr>
          <p:cNvPr id="6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021388" y="53022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2" descr="http://st-roll.ru/wp-content/uploads/2013/01/DSC09344-1024x9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0" y="3216275"/>
            <a:ext cx="30226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556500" y="3216275"/>
            <a:ext cx="1069975" cy="4603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bg1">
                    <a:lumMod val="95000"/>
                  </a:schemeClr>
                </a:solidFill>
                <a:latin typeface="+mn-lt"/>
                <a:cs typeface="+mn-cs"/>
              </a:rPr>
              <a:t>Галка</a:t>
            </a:r>
            <a:endParaRPr lang="ru-RU" sz="2400" dirty="0">
              <a:solidFill>
                <a:schemeClr val="bg1">
                  <a:lumMod val="9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9" name="Двойная стрелка влево/вверх 8"/>
          <p:cNvSpPr/>
          <p:nvPr/>
        </p:nvSpPr>
        <p:spPr>
          <a:xfrm rot="2628992">
            <a:off x="6630988" y="5751513"/>
            <a:ext cx="925512" cy="874712"/>
          </a:xfrm>
          <a:prstGeom prst="leftUpArrow">
            <a:avLst>
              <a:gd name="adj1" fmla="val 25000"/>
              <a:gd name="adj2" fmla="val 23363"/>
              <a:gd name="adj3" fmla="val 25086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04125" y="53022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9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3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Звуки птиц</a:t>
            </a:r>
          </a:p>
        </p:txBody>
      </p:sp>
      <p:pic>
        <p:nvPicPr>
          <p:cNvPr id="24578" name="Picture 2" descr="Синица в ру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2388" y="2058988"/>
            <a:ext cx="3319462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Обои Птица, воробей, веточки, снег, зима 1920x1200 HD Изображени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61200" y="2058988"/>
            <a:ext cx="4443413" cy="277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2592388" y="2058988"/>
            <a:ext cx="14081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entury Gothic" pitchFamily="34" charset="0"/>
              </a:rPr>
              <a:t>Синица</a:t>
            </a: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7061200" y="2058988"/>
            <a:ext cx="15700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chemeClr val="bg1"/>
                </a:solidFill>
                <a:latin typeface="Century Gothic" pitchFamily="34" charset="0"/>
              </a:rPr>
              <a:t>Воробей</a:t>
            </a:r>
          </a:p>
        </p:txBody>
      </p:sp>
      <p:sp>
        <p:nvSpPr>
          <p:cNvPr id="10" name="Двойная стрелка влево/вверх 9"/>
          <p:cNvSpPr/>
          <p:nvPr/>
        </p:nvSpPr>
        <p:spPr>
          <a:xfrm rot="2628992">
            <a:off x="6069013" y="4725988"/>
            <a:ext cx="925512" cy="874712"/>
          </a:xfrm>
          <a:prstGeom prst="leftUpArrow">
            <a:avLst>
              <a:gd name="adj1" fmla="val 25000"/>
              <a:gd name="adj2" fmla="val 23363"/>
              <a:gd name="adj3" fmla="val 25086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302250" y="4225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Shape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169150" y="42259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8478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Вопрос детям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2435225" y="2147888"/>
            <a:ext cx="4829175" cy="1828800"/>
          </a:xfrm>
        </p:spPr>
        <p:txBody>
          <a:bodyPr/>
          <a:lstStyle/>
          <a:p>
            <a:pPr marL="0" indent="0" algn="ctr">
              <a:buFont typeface="Wingdings 3" pitchFamily="18" charset="2"/>
              <a:buNone/>
            </a:pPr>
            <a:r>
              <a:rPr lang="ru-RU" sz="2800" smtClean="0"/>
              <a:t>Внимательно присмотритесь к картинкам, что вы видите?</a:t>
            </a:r>
          </a:p>
          <a:p>
            <a:pPr marL="0" indent="0">
              <a:buFont typeface="Wingdings 3" pitchFamily="18" charset="2"/>
              <a:buNone/>
            </a:pPr>
            <a:endParaRPr lang="ru-RU" sz="1200" smtClean="0"/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1905000" y="1992313"/>
            <a:ext cx="5889625" cy="2141537"/>
          </a:xfrm>
          <a:prstGeom prst="flowChartPreparation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6889750" y="4757738"/>
            <a:ext cx="4198938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latin typeface="Century Gothic" pitchFamily="34" charset="0"/>
              </a:rPr>
              <a:t>Можете ли вы сказать, остаются ли эти птицы на зиму?</a:t>
            </a:r>
          </a:p>
          <a:p>
            <a:endParaRPr lang="ru-RU" sz="2000">
              <a:latin typeface="Century Gothic" pitchFamily="34" charset="0"/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6472238" y="4221163"/>
            <a:ext cx="5032375" cy="2230437"/>
          </a:xfrm>
          <a:prstGeom prst="flowChartPreparation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592388" y="623888"/>
            <a:ext cx="8912225" cy="1281112"/>
          </a:xfrm>
        </p:spPr>
        <p:txBody>
          <a:bodyPr/>
          <a:lstStyle/>
          <a:p>
            <a:r>
              <a:rPr lang="ru-RU" smtClean="0"/>
              <a:t>Почему же птицы улетают?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2592925" y="2021984"/>
          <a:ext cx="8128000" cy="4069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129</TotalTime>
  <Words>170</Words>
  <Application>Microsoft Office PowerPoint</Application>
  <PresentationFormat>Произвольный</PresentationFormat>
  <Paragraphs>32</Paragraphs>
  <Slides>11</Slides>
  <Notes>0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17</vt:i4>
      </vt:variant>
      <vt:variant>
        <vt:lpstr>Заголовки слайдов</vt:lpstr>
      </vt:variant>
      <vt:variant>
        <vt:i4>11</vt:i4>
      </vt:variant>
    </vt:vector>
  </HeadingPairs>
  <TitlesOfParts>
    <vt:vector size="32" baseType="lpstr">
      <vt:lpstr>Century Gothic</vt:lpstr>
      <vt:lpstr>Arial</vt:lpstr>
      <vt:lpstr>Wingdings 3</vt:lpstr>
      <vt:lpstr>Calibri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Легкий дым</vt:lpstr>
      <vt:lpstr>Перелетные и зимующие птицы</vt:lpstr>
      <vt:lpstr>Стихотворение А. Ерикеева «Наступила осень»</vt:lpstr>
      <vt:lpstr>Вопрос детям</vt:lpstr>
      <vt:lpstr>Работа с графическим представлением информации</vt:lpstr>
      <vt:lpstr>Слайд 5</vt:lpstr>
      <vt:lpstr>Звуки птиц</vt:lpstr>
      <vt:lpstr>Звуки птиц</vt:lpstr>
      <vt:lpstr>Вопрос детям</vt:lpstr>
      <vt:lpstr>Почему же птицы улетают?</vt:lpstr>
      <vt:lpstr>Вопрос детям</vt:lpstr>
      <vt:lpstr>Помощь зимующим птицам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 разных времен года в Санкт- Петербурге</dc:title>
  <dc:creator>feivan97@gmail.com</dc:creator>
  <cp:lastModifiedBy>Админ</cp:lastModifiedBy>
  <cp:revision>16</cp:revision>
  <dcterms:created xsi:type="dcterms:W3CDTF">2020-06-06T07:21:32Z</dcterms:created>
  <dcterms:modified xsi:type="dcterms:W3CDTF">2020-09-01T10:11:58Z</dcterms:modified>
</cp:coreProperties>
</file>