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3" r:id="rId5"/>
    <p:sldId id="259" r:id="rId6"/>
    <p:sldId id="264" r:id="rId7"/>
    <p:sldId id="260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&#1092;&#1086;&#1090;&#1086;%20&#1090;&#1099;%20&#1085;&#1077;%20&#1073;&#1086;&#1083;&#1077;&#1081;\7.%20&#1088;&#1086;&#1076;&#1080;&#1090;&#1077;&#1083;&#1103;&#1084;%20-%20&#1084;&#1077;&#1083;&#1086;&#1076;&#1080;&#1103;%20&#1087;&#1086;&#1076;%20&#1089;&#1090;&#1080;&#1093;&#1080;_(Inkompmusic.ru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flowerindustry.ru/stati/vse-o-cvetah/tyulpany-k-8-marta-uhod-za-tyulpanami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№1\Desktop\detskii-matras-kak-vybrat-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571876"/>
            <a:ext cx="3894581" cy="285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№1\Desktop\31938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28604"/>
            <a:ext cx="3929090" cy="2643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E:\фото ты не болей\2011-03-13_1724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4143404" cy="2714644"/>
          </a:xfrm>
          <a:prstGeom prst="rect">
            <a:avLst/>
          </a:prstGeom>
          <a:noFill/>
        </p:spPr>
      </p:pic>
      <p:pic>
        <p:nvPicPr>
          <p:cNvPr id="10" name="7. родителям - мелодия под стихи_(Inkomp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204922"/>
      </p:ext>
    </p:extLst>
  </p:cSld>
  <p:clrMapOvr>
    <a:masterClrMapping/>
  </p:clrMapOvr>
  <p:transition advClick="0" advTm="1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фото ты не болей\мам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714356"/>
            <a:ext cx="3357586" cy="2236992"/>
          </a:xfrm>
          <a:prstGeom prst="rect">
            <a:avLst/>
          </a:prstGeom>
          <a:noFill/>
        </p:spPr>
      </p:pic>
      <p:pic>
        <p:nvPicPr>
          <p:cNvPr id="3078" name="Picture 6" descr="E:\фото ты не болей\ima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571480"/>
            <a:ext cx="3610762" cy="2513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№1\Desktop\UmrMZchAQEgd1S7rtOSy2sUUVIS9OUh9Zju7pfQx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500438"/>
            <a:ext cx="4234879" cy="2890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фото ты не болей\219679299_97e955b2277de28148ca29bf716f9162_80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428604"/>
            <a:ext cx="4286280" cy="2571768"/>
          </a:xfrm>
          <a:prstGeom prst="rect">
            <a:avLst/>
          </a:prstGeom>
          <a:noFill/>
        </p:spPr>
      </p:pic>
      <p:pic>
        <p:nvPicPr>
          <p:cNvPr id="2051" name="Picture 3" descr="E:\фото ты не болей\1571149018_03-bolno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28604"/>
            <a:ext cx="3643338" cy="2571768"/>
          </a:xfrm>
          <a:prstGeom prst="rect">
            <a:avLst/>
          </a:prstGeom>
          <a:noFill/>
        </p:spPr>
      </p:pic>
      <p:pic>
        <p:nvPicPr>
          <p:cNvPr id="2053" name="Picture 5" descr="E:\фото ты не болей\ch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643314"/>
            <a:ext cx="3571900" cy="25717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фото ты не болей\VW_Safety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928670"/>
            <a:ext cx="3857503" cy="2357454"/>
          </a:xfrm>
          <a:prstGeom prst="rect">
            <a:avLst/>
          </a:prstGeom>
          <a:noFill/>
        </p:spPr>
      </p:pic>
      <p:pic>
        <p:nvPicPr>
          <p:cNvPr id="5" name="Picture 5" descr="E:\фото ты не болей\ninos-resfriado-vira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857628"/>
            <a:ext cx="3621112" cy="2571768"/>
          </a:xfrm>
          <a:prstGeom prst="rect">
            <a:avLst/>
          </a:prstGeom>
          <a:noFill/>
        </p:spPr>
      </p:pic>
      <p:pic>
        <p:nvPicPr>
          <p:cNvPr id="6" name="Picture 4" descr="E:\фото ты не болей\Depositphotos_68353227_m-20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3786190"/>
            <a:ext cx="3500462" cy="266757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фото ты не болей\Screen-Shot-2018-09-10-at-3.43.49-PM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642918"/>
            <a:ext cx="3967161" cy="2714644"/>
          </a:xfrm>
          <a:prstGeom prst="rect">
            <a:avLst/>
          </a:prstGeom>
          <a:noFill/>
        </p:spPr>
      </p:pic>
      <p:pic>
        <p:nvPicPr>
          <p:cNvPr id="4102" name="Picture 6" descr="E:\фото ты не болей\igrat_rebenko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714356"/>
            <a:ext cx="3857652" cy="2643206"/>
          </a:xfrm>
          <a:prstGeom prst="rect">
            <a:avLst/>
          </a:prstGeom>
          <a:noFill/>
        </p:spPr>
      </p:pic>
      <p:pic>
        <p:nvPicPr>
          <p:cNvPr id="4103" name="Picture 7" descr="E:\фото ты не болей\mamma-meitas-berni-gimene-laime-smaids-bucas-4969388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857628"/>
            <a:ext cx="4000528" cy="25717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:\фото ты не болей\shutterstock_5578667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428604"/>
            <a:ext cx="3643338" cy="2500330"/>
          </a:xfrm>
          <a:prstGeom prst="rect">
            <a:avLst/>
          </a:prstGeom>
          <a:noFill/>
        </p:spPr>
      </p:pic>
      <p:pic>
        <p:nvPicPr>
          <p:cNvPr id="5" name="Picture 5" descr="E:\фото ты не болей\1_12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714752"/>
            <a:ext cx="3657600" cy="2643206"/>
          </a:xfrm>
          <a:prstGeom prst="rect">
            <a:avLst/>
          </a:prstGeom>
          <a:noFill/>
        </p:spPr>
      </p:pic>
      <p:pic>
        <p:nvPicPr>
          <p:cNvPr id="6" name="Picture 4" descr="E:\фото ты не болей\счастливая-молодая-мать-с-маленьким-младенцем-дома-1022292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14752"/>
            <a:ext cx="3962400" cy="264320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фото ты не болей\1484946179_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143380"/>
            <a:ext cx="3786214" cy="2357454"/>
          </a:xfrm>
          <a:prstGeom prst="rect">
            <a:avLst/>
          </a:prstGeom>
          <a:noFill/>
        </p:spPr>
      </p:pic>
      <p:pic>
        <p:nvPicPr>
          <p:cNvPr id="5123" name="Picture 3" descr="E:\фото ты не болей\f3f28621f7072c3867bdc8522fccebc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57166"/>
            <a:ext cx="5870341" cy="3150416"/>
          </a:xfrm>
          <a:prstGeom prst="rect">
            <a:avLst/>
          </a:prstGeom>
          <a:noFill/>
        </p:spPr>
      </p:pic>
      <p:pic>
        <p:nvPicPr>
          <p:cNvPr id="5124" name="Picture 4" descr="E:\фото ты не болей\maxresdefault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1878" y="4143380"/>
            <a:ext cx="4064028" cy="235745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flowerindustry.ru/images/tulips-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8858312" cy="657229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429388" y="428625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65206"/>
      </p:ext>
    </p:extLst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0</Words>
  <Application>Microsoft Office PowerPoint</Application>
  <PresentationFormat>Экран (4:3)</PresentationFormat>
  <Paragraphs>0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№1</dc:creator>
  <cp:lastModifiedBy>№1</cp:lastModifiedBy>
  <cp:revision>13</cp:revision>
  <dcterms:created xsi:type="dcterms:W3CDTF">2019-11-09T05:33:21Z</dcterms:created>
  <dcterms:modified xsi:type="dcterms:W3CDTF">2020-09-04T06:36:10Z</dcterms:modified>
</cp:coreProperties>
</file>