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4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06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4C3A5-49CD-4A85-98C4-DD1D615DD166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9E5C6-E74A-4501-A6DE-1323217852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952C2-4924-4656-B1ED-F5DAF7E53BB1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7D2D7-1E2F-4677-8B4F-1584B162E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541EB-804E-4B82-A1FE-8811C87CBB5B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AB381-D1FD-4AF7-B0C1-A937CFC20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2FDC7-FA48-4331-990B-DACEF30605CE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37191-36A5-4B27-ADD9-9BD1F756B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C5B0D-58A8-41E4-958A-B64B62CDDEC4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6702C-CE56-41B3-ADB2-0C7447D73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E0899-5F44-4D22-BCAC-DF96A460C26D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9D03E-EFF6-4883-85E5-7CCFEE638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76242-069D-4392-8B7C-B3DE78DBF487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FC1C7-337C-416F-8139-F3C34A335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8F591-F7E6-42E0-91A7-73643BDA0B44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7DBF6-1A7B-4038-9F79-AAF9F32AB9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01D0C-49B7-4CDA-903E-688E29E2AB11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F68CA-BD06-4DA1-B813-FC1F184A79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44897-63F5-490A-AE18-341AC5423E43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B705F-0C90-45CA-A796-D26A4C76C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E3825-3ED7-4E87-B014-EECE218B7B52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E3D19-29FB-434C-BBCB-7506C0A05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2B186F-4E51-43E7-B04B-A7489460E638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25EDFE-EC50-4A85-BD21-E976EEC98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8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9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umama.ru/blogs/kopilka-detskih-stihov/stihi-pro-snegirei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4213" y="260350"/>
            <a:ext cx="7775575" cy="341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rgbClr val="FF0000"/>
                </a:solidFill>
                <a:latin typeface="Arial"/>
              </a:rPr>
              <a:t>МБДОУ   Детский сад № 91</a:t>
            </a:r>
            <a:endParaRPr lang="ru-RU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5123" name="Прямоугольник 4"/>
          <p:cNvSpPr>
            <a:spLocks noChangeArrowheads="1"/>
          </p:cNvSpPr>
          <p:nvPr/>
        </p:nvSpPr>
        <p:spPr bwMode="auto">
          <a:xfrm>
            <a:off x="2260600" y="4221163"/>
            <a:ext cx="4572000" cy="84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>
                <a:solidFill>
                  <a:srgbClr val="CC3300"/>
                </a:solidFill>
              </a:rPr>
              <a:t>Составила: </a:t>
            </a:r>
            <a:br>
              <a:rPr lang="ru-RU" b="1" dirty="0">
                <a:solidFill>
                  <a:srgbClr val="CC3300"/>
                </a:solidFill>
              </a:rPr>
            </a:br>
            <a:r>
              <a:rPr lang="ru-RU" b="1" dirty="0" smtClean="0">
                <a:solidFill>
                  <a:srgbClr val="CC3300"/>
                </a:solidFill>
              </a:rPr>
              <a:t>воспитатель Шашкина Л.В. </a:t>
            </a:r>
            <a:r>
              <a:rPr lang="ru-RU" b="1" smtClean="0">
                <a:solidFill>
                  <a:srgbClr val="CC3300"/>
                </a:solidFill>
              </a:rPr>
              <a:t>1 категория </a:t>
            </a:r>
            <a:endParaRPr lang="ru-RU" b="1" dirty="0">
              <a:solidFill>
                <a:srgbClr val="CC33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2467" y="2039540"/>
            <a:ext cx="6104556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Снегири…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1763713" y="836613"/>
            <a:ext cx="5094287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hlinkClick r:id="rId2"/>
              </a:rPr>
              <a:t>Используемые ресурсы</a:t>
            </a:r>
            <a:r>
              <a:rPr lang="ru-RU" b="1">
                <a:hlinkClick r:id="rId2"/>
              </a:rPr>
              <a:t>:</a:t>
            </a:r>
          </a:p>
          <a:p>
            <a:pPr algn="ctr"/>
            <a:endParaRPr lang="ru-RU" b="1">
              <a:hlinkClick r:id="rId2"/>
            </a:endParaRPr>
          </a:p>
          <a:p>
            <a:pPr algn="ctr"/>
            <a:r>
              <a:rPr lang="en-US" b="1">
                <a:hlinkClick r:id="rId2"/>
              </a:rPr>
              <a:t>http://www.numama.ru/blogs/kopilka-detskih-stihov/stihi-pro-snegirei.html</a:t>
            </a:r>
            <a:endParaRPr lang="ru-RU" b="1"/>
          </a:p>
          <a:p>
            <a:pPr algn="ctr"/>
            <a:endParaRPr lang="ru-RU" b="1"/>
          </a:p>
          <a:p>
            <a:pPr algn="ctr"/>
            <a:r>
              <a:rPr lang="en-US" b="1">
                <a:hlinkClick r:id="rId2"/>
              </a:rPr>
              <a:t>http://www.numama.ru/blogs/kopilka-detskih-stihov/stihi-pro-snegirei.html</a:t>
            </a:r>
            <a:endParaRPr lang="ru-RU" b="1"/>
          </a:p>
          <a:p>
            <a:pPr algn="ctr"/>
            <a:endParaRPr lang="ru-RU"/>
          </a:p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13" y="298450"/>
            <a:ext cx="4805362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8975" y="3429000"/>
            <a:ext cx="59055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7"/>
          <p:cNvSpPr>
            <a:spLocks noChangeArrowheads="1"/>
          </p:cNvSpPr>
          <p:nvPr/>
        </p:nvSpPr>
        <p:spPr bwMode="auto">
          <a:xfrm>
            <a:off x="5219700" y="476250"/>
            <a:ext cx="284956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</a:rPr>
              <a:t>Алой кисточкой заря</a:t>
            </a:r>
          </a:p>
          <a:p>
            <a:pPr algn="ctr"/>
            <a:r>
              <a:rPr lang="ru-RU" sz="2400" b="1">
                <a:solidFill>
                  <a:srgbClr val="7030A0"/>
                </a:solidFill>
              </a:rPr>
              <a:t> Красит грудку снегиря,</a:t>
            </a:r>
          </a:p>
          <a:p>
            <a:pPr algn="ctr"/>
            <a:r>
              <a:rPr lang="ru-RU" sz="2400" b="1">
                <a:solidFill>
                  <a:srgbClr val="7030A0"/>
                </a:solidFill>
              </a:rPr>
              <a:t> Чтоб в морозы и в пургу</a:t>
            </a:r>
          </a:p>
          <a:p>
            <a:pPr algn="ctr"/>
            <a:r>
              <a:rPr lang="ru-RU" sz="2400" b="1">
                <a:solidFill>
                  <a:srgbClr val="7030A0"/>
                </a:solidFill>
              </a:rPr>
              <a:t> Не замерз он на снегу.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350"/>
            <a:ext cx="9144000" cy="627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5616575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068638"/>
            <a:ext cx="571500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9063"/>
            <a:ext cx="5111750" cy="660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5580063" y="1836738"/>
            <a:ext cx="294640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C00000"/>
                </a:solidFill>
              </a:rPr>
              <a:t>На веточке рябины,</a:t>
            </a:r>
          </a:p>
          <a:p>
            <a:pPr algn="ctr"/>
            <a:r>
              <a:rPr lang="ru-RU" sz="2000">
                <a:solidFill>
                  <a:srgbClr val="C00000"/>
                </a:solidFill>
              </a:rPr>
              <a:t> как красный огонек,</a:t>
            </a:r>
          </a:p>
          <a:p>
            <a:pPr algn="ctr"/>
            <a:r>
              <a:rPr lang="ru-RU" sz="2000">
                <a:solidFill>
                  <a:srgbClr val="C00000"/>
                </a:solidFill>
              </a:rPr>
              <a:t> сидит снегирь веселый,</a:t>
            </a:r>
          </a:p>
          <a:p>
            <a:pPr algn="ctr"/>
            <a:r>
              <a:rPr lang="ru-RU" sz="2000">
                <a:solidFill>
                  <a:srgbClr val="C00000"/>
                </a:solidFill>
              </a:rPr>
              <a:t> расправив хохолок.</a:t>
            </a:r>
          </a:p>
          <a:p>
            <a:pPr algn="ctr"/>
            <a:r>
              <a:rPr lang="ru-RU" sz="2000">
                <a:solidFill>
                  <a:srgbClr val="C00000"/>
                </a:solidFill>
              </a:rPr>
              <a:t> Он смотрит на тропинку,</a:t>
            </a:r>
          </a:p>
          <a:p>
            <a:pPr algn="ctr"/>
            <a:r>
              <a:rPr lang="ru-RU" sz="2000">
                <a:solidFill>
                  <a:srgbClr val="C00000"/>
                </a:solidFill>
              </a:rPr>
              <a:t> где девочка везет</a:t>
            </a:r>
          </a:p>
          <a:p>
            <a:pPr algn="ctr"/>
            <a:r>
              <a:rPr lang="ru-RU" sz="2000">
                <a:solidFill>
                  <a:srgbClr val="C00000"/>
                </a:solidFill>
              </a:rPr>
              <a:t> на санках свою куклу,</a:t>
            </a:r>
          </a:p>
          <a:p>
            <a:pPr algn="ctr"/>
            <a:r>
              <a:rPr lang="ru-RU" sz="2000">
                <a:solidFill>
                  <a:srgbClr val="C00000"/>
                </a:solidFill>
              </a:rPr>
              <a:t> и ягодки клюёт.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25400"/>
            <a:ext cx="6911975" cy="658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15888"/>
            <a:ext cx="6626225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470535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260350"/>
            <a:ext cx="320040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8100" y="3614738"/>
            <a:ext cx="42259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/>
          <p:cNvPicPr>
            <a:picLocks noChangeAspect="1"/>
          </p:cNvPicPr>
          <p:nvPr/>
        </p:nvPicPr>
        <p:blipFill>
          <a:blip r:embed="rId2"/>
          <a:srcRect l="-957" t="50000"/>
          <a:stretch>
            <a:fillRect/>
          </a:stretch>
        </p:blipFill>
        <p:spPr bwMode="auto">
          <a:xfrm>
            <a:off x="0" y="1196975"/>
            <a:ext cx="914400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</TotalTime>
  <Words>79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5</cp:revision>
  <dcterms:created xsi:type="dcterms:W3CDTF">2012-11-11T20:33:34Z</dcterms:created>
  <dcterms:modified xsi:type="dcterms:W3CDTF">2020-09-04T08:03:15Z</dcterms:modified>
</cp:coreProperties>
</file>