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ppt/diagrams/layout6.xml" ContentType="application/vnd.openxmlformats-officedocument.drawingml.diagram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diagrams/layout5.xml" ContentType="application/vnd.openxmlformats-officedocument.drawingml.diagramLayout+xml"/>
  <Override PartName="/ppt/diagrams/data6.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5" r:id="rId10"/>
    <p:sldId id="264" r:id="rId11"/>
    <p:sldId id="266" r:id="rId1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36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B3EADF-3B35-47F6-9F63-CD88B4258FC2}" type="doc">
      <dgm:prSet loTypeId="urn:microsoft.com/office/officeart/2005/8/layout/venn1" loCatId="relationship" qsTypeId="urn:microsoft.com/office/officeart/2005/8/quickstyle/3d2" qsCatId="3D" csTypeId="urn:microsoft.com/office/officeart/2005/8/colors/accent1_2#1" csCatId="accent1" phldr="1"/>
      <dgm:spPr/>
      <dgm:t>
        <a:bodyPr/>
        <a:lstStyle/>
        <a:p>
          <a:endParaRPr lang="ru-RU"/>
        </a:p>
      </dgm:t>
    </dgm:pt>
    <dgm:pt modelId="{DF96B6D0-0206-4240-B3DB-6D66E3B5742A}">
      <dgm:prSet custT="1"/>
      <dgm:spPr/>
      <dgm:t>
        <a:bodyPr/>
        <a:lstStyle/>
        <a:p>
          <a:pPr algn="ctr" rtl="0"/>
          <a:r>
            <a:rPr lang="ru-RU" sz="1600" b="0" i="0" baseline="0" dirty="0" smtClean="0">
              <a:latin typeface="Times New Roman" pitchFamily="18" charset="0"/>
              <a:cs typeface="Times New Roman" pitchFamily="18" charset="0"/>
            </a:rPr>
            <a:t>Новые психологические механизмы деятельности и поведения </a:t>
          </a:r>
          <a:endParaRPr lang="ru-RU" sz="1600" dirty="0">
            <a:latin typeface="Times New Roman" pitchFamily="18" charset="0"/>
            <a:cs typeface="Times New Roman" pitchFamily="18" charset="0"/>
          </a:endParaRPr>
        </a:p>
      </dgm:t>
    </dgm:pt>
    <dgm:pt modelId="{0B04D594-391A-4640-93C7-296A6C32A6DA}" type="parTrans" cxnId="{D4A00A86-CC11-4D65-86A4-1D9D84257DCB}">
      <dgm:prSet/>
      <dgm:spPr/>
      <dgm:t>
        <a:bodyPr/>
        <a:lstStyle/>
        <a:p>
          <a:endParaRPr lang="ru-RU"/>
        </a:p>
      </dgm:t>
    </dgm:pt>
    <dgm:pt modelId="{E237C238-8E25-4E3C-BE29-108CF069E68A}" type="sibTrans" cxnId="{D4A00A86-CC11-4D65-86A4-1D9D84257DCB}">
      <dgm:prSet/>
      <dgm:spPr/>
      <dgm:t>
        <a:bodyPr/>
        <a:lstStyle/>
        <a:p>
          <a:endParaRPr lang="ru-RU"/>
        </a:p>
      </dgm:t>
    </dgm:pt>
    <dgm:pt modelId="{655335E8-EC00-4180-A822-204EFDFF0F62}">
      <dgm:prSet custT="1"/>
      <dgm:spPr/>
      <dgm:t>
        <a:bodyPr/>
        <a:lstStyle/>
        <a:p>
          <a:pPr algn="ctr" rtl="0"/>
          <a:r>
            <a:rPr lang="ru-RU" sz="1600" b="0" i="0" baseline="0" dirty="0" smtClean="0">
              <a:latin typeface="Times New Roman" pitchFamily="18" charset="0"/>
              <a:cs typeface="Times New Roman" pitchFamily="18" charset="0"/>
            </a:rPr>
            <a:t>Закладываются основы будущей личности</a:t>
          </a:r>
          <a:endParaRPr lang="ru-RU" sz="1600" dirty="0">
            <a:latin typeface="Times New Roman" pitchFamily="18" charset="0"/>
            <a:cs typeface="Times New Roman" pitchFamily="18" charset="0"/>
          </a:endParaRPr>
        </a:p>
      </dgm:t>
    </dgm:pt>
    <dgm:pt modelId="{A419ABD8-D386-4F80-BD91-35CDEB9C3192}" type="parTrans" cxnId="{4BBE40EE-627C-4F70-BAB0-61E2E5A4264E}">
      <dgm:prSet/>
      <dgm:spPr/>
      <dgm:t>
        <a:bodyPr/>
        <a:lstStyle/>
        <a:p>
          <a:endParaRPr lang="ru-RU"/>
        </a:p>
      </dgm:t>
    </dgm:pt>
    <dgm:pt modelId="{3E6333A7-6836-44E3-BAAE-59D0D240BA76}" type="sibTrans" cxnId="{4BBE40EE-627C-4F70-BAB0-61E2E5A4264E}">
      <dgm:prSet/>
      <dgm:spPr/>
      <dgm:t>
        <a:bodyPr/>
        <a:lstStyle/>
        <a:p>
          <a:endParaRPr lang="ru-RU"/>
        </a:p>
      </dgm:t>
    </dgm:pt>
    <dgm:pt modelId="{640EDB79-0983-44F5-86FF-6A72487ECB96}">
      <dgm:prSet custT="1"/>
      <dgm:spPr/>
      <dgm:t>
        <a:bodyPr/>
        <a:lstStyle/>
        <a:p>
          <a:pPr algn="ctr" rtl="0"/>
          <a:r>
            <a:rPr lang="ru-RU" sz="1600" b="0" i="0" baseline="0" dirty="0" smtClean="0">
              <a:latin typeface="Times New Roman" pitchFamily="18" charset="0"/>
              <a:cs typeface="Times New Roman" pitchFamily="18" charset="0"/>
            </a:rPr>
            <a:t>Формируется устойчивая структура мотивов</a:t>
          </a:r>
          <a:endParaRPr lang="ru-RU" sz="1600" dirty="0">
            <a:latin typeface="Times New Roman" pitchFamily="18" charset="0"/>
            <a:cs typeface="Times New Roman" pitchFamily="18" charset="0"/>
          </a:endParaRPr>
        </a:p>
      </dgm:t>
    </dgm:pt>
    <dgm:pt modelId="{450407CD-C2C3-4B3F-B8AC-E57D8D12D6AA}" type="parTrans" cxnId="{0CD953ED-E08F-4283-95AD-A035C45FD765}">
      <dgm:prSet/>
      <dgm:spPr/>
      <dgm:t>
        <a:bodyPr/>
        <a:lstStyle/>
        <a:p>
          <a:endParaRPr lang="ru-RU"/>
        </a:p>
      </dgm:t>
    </dgm:pt>
    <dgm:pt modelId="{1B32034E-74BB-4B48-839D-56860ED94736}" type="sibTrans" cxnId="{0CD953ED-E08F-4283-95AD-A035C45FD765}">
      <dgm:prSet/>
      <dgm:spPr/>
      <dgm:t>
        <a:bodyPr/>
        <a:lstStyle/>
        <a:p>
          <a:endParaRPr lang="ru-RU"/>
        </a:p>
      </dgm:t>
    </dgm:pt>
    <dgm:pt modelId="{8EF0BAE3-9837-4400-B85F-A736FBEE685F}">
      <dgm:prSet custT="1"/>
      <dgm:spPr/>
      <dgm:t>
        <a:bodyPr/>
        <a:lstStyle/>
        <a:p>
          <a:pPr algn="ctr" rtl="0"/>
          <a:r>
            <a:rPr lang="ru-RU" sz="1600" b="0" i="0" baseline="0" dirty="0" smtClean="0">
              <a:latin typeface="Times New Roman" pitchFamily="18" charset="0"/>
              <a:cs typeface="Times New Roman" pitchFamily="18" charset="0"/>
            </a:rPr>
            <a:t>Зарождаются новые социальные потребности (потребность в уважении и признании со стороны взрослого и сверстников, интерес к коллективным формам деятельности)</a:t>
          </a:r>
          <a:endParaRPr lang="ru-RU" sz="1600" dirty="0">
            <a:latin typeface="Times New Roman" pitchFamily="18" charset="0"/>
            <a:cs typeface="Times New Roman" pitchFamily="18" charset="0"/>
          </a:endParaRPr>
        </a:p>
      </dgm:t>
    </dgm:pt>
    <dgm:pt modelId="{7846F59C-0FC5-4DC7-9AF8-D6C0D3299FEA}" type="parTrans" cxnId="{AEECF6D6-B56B-4A39-BCF5-36264E078C1D}">
      <dgm:prSet/>
      <dgm:spPr/>
      <dgm:t>
        <a:bodyPr/>
        <a:lstStyle/>
        <a:p>
          <a:endParaRPr lang="ru-RU"/>
        </a:p>
      </dgm:t>
    </dgm:pt>
    <dgm:pt modelId="{1803C69E-2EFF-4532-95BC-0EBDD2829FB5}" type="sibTrans" cxnId="{AEECF6D6-B56B-4A39-BCF5-36264E078C1D}">
      <dgm:prSet/>
      <dgm:spPr/>
      <dgm:t>
        <a:bodyPr/>
        <a:lstStyle/>
        <a:p>
          <a:endParaRPr lang="ru-RU"/>
        </a:p>
      </dgm:t>
    </dgm:pt>
    <dgm:pt modelId="{6D47FF73-DE37-4C03-9AC0-737A98363524}">
      <dgm:prSet custT="1"/>
      <dgm:spPr/>
      <dgm:t>
        <a:bodyPr/>
        <a:lstStyle/>
        <a:p>
          <a:pPr algn="ctr" rtl="0"/>
          <a:r>
            <a:rPr lang="ru-RU" sz="1600" b="0" i="0" baseline="0" dirty="0" smtClean="0">
              <a:latin typeface="Times New Roman" pitchFamily="18" charset="0"/>
              <a:cs typeface="Times New Roman" pitchFamily="18" charset="0"/>
            </a:rPr>
            <a:t>Возникает новый (опосредованный) тип мотивации – основа произвольного поведения; ребенок усваивает определенную систему социальных ценностей, моральных норм и правил поведения в обществе</a:t>
          </a:r>
          <a:r>
            <a:rPr lang="ru-RU" sz="1600" b="0" i="0" baseline="0" dirty="0" smtClean="0"/>
            <a:t> </a:t>
          </a:r>
          <a:endParaRPr lang="ru-RU" sz="1600" b="0" i="0" baseline="0" dirty="0"/>
        </a:p>
      </dgm:t>
    </dgm:pt>
    <dgm:pt modelId="{4DDE7D82-5181-4AE1-A66C-BB43CA06957E}" type="parTrans" cxnId="{DBF5498C-6BE6-49D5-A4F3-2719F4EAFECD}">
      <dgm:prSet/>
      <dgm:spPr/>
      <dgm:t>
        <a:bodyPr/>
        <a:lstStyle/>
        <a:p>
          <a:endParaRPr lang="ru-RU"/>
        </a:p>
      </dgm:t>
    </dgm:pt>
    <dgm:pt modelId="{F4BE8481-6529-4320-BC80-D425CF2F2D42}" type="sibTrans" cxnId="{DBF5498C-6BE6-49D5-A4F3-2719F4EAFECD}">
      <dgm:prSet/>
      <dgm:spPr/>
      <dgm:t>
        <a:bodyPr/>
        <a:lstStyle/>
        <a:p>
          <a:endParaRPr lang="ru-RU"/>
        </a:p>
      </dgm:t>
    </dgm:pt>
    <dgm:pt modelId="{B402BEA5-E9DB-44EA-AA20-D7BCB539CA41}" type="pres">
      <dgm:prSet presAssocID="{9DB3EADF-3B35-47F6-9F63-CD88B4258FC2}" presName="compositeShape" presStyleCnt="0">
        <dgm:presLayoutVars>
          <dgm:chMax val="7"/>
          <dgm:dir/>
          <dgm:resizeHandles val="exact"/>
        </dgm:presLayoutVars>
      </dgm:prSet>
      <dgm:spPr/>
      <dgm:t>
        <a:bodyPr/>
        <a:lstStyle/>
        <a:p>
          <a:endParaRPr lang="ru-RU"/>
        </a:p>
      </dgm:t>
    </dgm:pt>
    <dgm:pt modelId="{EC12629C-D924-468B-81A5-F0ED4C1A8F6E}" type="pres">
      <dgm:prSet presAssocID="{DF96B6D0-0206-4240-B3DB-6D66E3B5742A}" presName="circ1" presStyleLbl="vennNode1" presStyleIdx="0" presStyleCnt="5"/>
      <dgm:spPr>
        <a:solidFill>
          <a:srgbClr val="FFFF00"/>
        </a:solidFill>
      </dgm:spPr>
    </dgm:pt>
    <dgm:pt modelId="{60B94AB7-6773-4F67-8E91-E4E267BDF0DA}" type="pres">
      <dgm:prSet presAssocID="{DF96B6D0-0206-4240-B3DB-6D66E3B5742A}" presName="circ1Tx" presStyleLbl="revTx" presStyleIdx="0" presStyleCnt="0" custScaleX="103490" custScaleY="59575" custLinFactNeighborX="-1986" custLinFactNeighborY="23138">
        <dgm:presLayoutVars>
          <dgm:chMax val="0"/>
          <dgm:chPref val="0"/>
          <dgm:bulletEnabled val="1"/>
        </dgm:presLayoutVars>
      </dgm:prSet>
      <dgm:spPr/>
      <dgm:t>
        <a:bodyPr/>
        <a:lstStyle/>
        <a:p>
          <a:endParaRPr lang="ru-RU"/>
        </a:p>
      </dgm:t>
    </dgm:pt>
    <dgm:pt modelId="{E7B96CF1-2160-406D-957C-A5F99D3BD9F1}" type="pres">
      <dgm:prSet presAssocID="{655335E8-EC00-4180-A822-204EFDFF0F62}" presName="circ2" presStyleLbl="vennNode1" presStyleIdx="1" presStyleCnt="5"/>
      <dgm:spPr>
        <a:solidFill>
          <a:srgbClr val="00B050"/>
        </a:solidFill>
      </dgm:spPr>
    </dgm:pt>
    <dgm:pt modelId="{259F27B3-056D-4F4B-B525-8011478B9BB3}" type="pres">
      <dgm:prSet presAssocID="{655335E8-EC00-4180-A822-204EFDFF0F62}" presName="circ2Tx" presStyleLbl="revTx" presStyleIdx="0" presStyleCnt="0" custScaleX="115729" custScaleY="59314" custLinFactX="-100000" custLinFactNeighborX="-175180" custLinFactNeighborY="-22304">
        <dgm:presLayoutVars>
          <dgm:chMax val="0"/>
          <dgm:chPref val="0"/>
          <dgm:bulletEnabled val="1"/>
        </dgm:presLayoutVars>
      </dgm:prSet>
      <dgm:spPr/>
      <dgm:t>
        <a:bodyPr/>
        <a:lstStyle/>
        <a:p>
          <a:endParaRPr lang="ru-RU"/>
        </a:p>
      </dgm:t>
    </dgm:pt>
    <dgm:pt modelId="{D79BAF21-50F5-4F01-B82A-F5ACE188AEF7}" type="pres">
      <dgm:prSet presAssocID="{640EDB79-0983-44F5-86FF-6A72487ECB96}" presName="circ3" presStyleLbl="vennNode1" presStyleIdx="2" presStyleCnt="5"/>
      <dgm:spPr>
        <a:solidFill>
          <a:srgbClr val="00B0F0"/>
        </a:solidFill>
      </dgm:spPr>
    </dgm:pt>
    <dgm:pt modelId="{2498550F-C9E5-4A63-9E9E-A89009017C98}" type="pres">
      <dgm:prSet presAssocID="{640EDB79-0983-44F5-86FF-6A72487ECB96}" presName="circ3Tx" presStyleLbl="revTx" presStyleIdx="0" presStyleCnt="0" custScaleX="94047" custLinFactNeighborX="-203" custLinFactNeighborY="11274">
        <dgm:presLayoutVars>
          <dgm:chMax val="0"/>
          <dgm:chPref val="0"/>
          <dgm:bulletEnabled val="1"/>
        </dgm:presLayoutVars>
      </dgm:prSet>
      <dgm:spPr/>
      <dgm:t>
        <a:bodyPr/>
        <a:lstStyle/>
        <a:p>
          <a:endParaRPr lang="ru-RU"/>
        </a:p>
      </dgm:t>
    </dgm:pt>
    <dgm:pt modelId="{0716163D-7378-405C-B3DF-77F55DB7E90F}" type="pres">
      <dgm:prSet presAssocID="{8EF0BAE3-9837-4400-B85F-A736FBEE685F}" presName="circ4" presStyleLbl="vennNode1" presStyleIdx="3" presStyleCnt="5"/>
      <dgm:spPr>
        <a:solidFill>
          <a:srgbClr val="FF0000"/>
        </a:solidFill>
      </dgm:spPr>
    </dgm:pt>
    <dgm:pt modelId="{C2E153DA-6E8C-47D9-B693-2E3D251C44C9}" type="pres">
      <dgm:prSet presAssocID="{8EF0BAE3-9837-4400-B85F-A736FBEE685F}" presName="circ4Tx" presStyleLbl="revTx" presStyleIdx="0" presStyleCnt="0" custScaleX="187002" custLinFactNeighborX="-24088" custLinFactNeighborY="-25490">
        <dgm:presLayoutVars>
          <dgm:chMax val="0"/>
          <dgm:chPref val="0"/>
          <dgm:bulletEnabled val="1"/>
        </dgm:presLayoutVars>
      </dgm:prSet>
      <dgm:spPr/>
      <dgm:t>
        <a:bodyPr/>
        <a:lstStyle/>
        <a:p>
          <a:endParaRPr lang="ru-RU"/>
        </a:p>
      </dgm:t>
    </dgm:pt>
    <dgm:pt modelId="{39BB17EC-A05E-43CF-BBA2-B0124352F22A}" type="pres">
      <dgm:prSet presAssocID="{6D47FF73-DE37-4C03-9AC0-737A98363524}" presName="circ5" presStyleLbl="vennNode1" presStyleIdx="4" presStyleCnt="5"/>
      <dgm:spPr>
        <a:solidFill>
          <a:srgbClr val="7030A0"/>
        </a:solidFill>
      </dgm:spPr>
    </dgm:pt>
    <dgm:pt modelId="{CBA5C313-E330-44EA-AD44-9FA92AF5F7FF}" type="pres">
      <dgm:prSet presAssocID="{6D47FF73-DE37-4C03-9AC0-737A98363524}" presName="circ5Tx" presStyleLbl="revTx" presStyleIdx="0" presStyleCnt="0" custScaleX="183276" custLinFactX="102792" custLinFactNeighborX="200000" custLinFactNeighborY="16421">
        <dgm:presLayoutVars>
          <dgm:chMax val="0"/>
          <dgm:chPref val="0"/>
          <dgm:bulletEnabled val="1"/>
        </dgm:presLayoutVars>
      </dgm:prSet>
      <dgm:spPr/>
      <dgm:t>
        <a:bodyPr/>
        <a:lstStyle/>
        <a:p>
          <a:endParaRPr lang="ru-RU"/>
        </a:p>
      </dgm:t>
    </dgm:pt>
  </dgm:ptLst>
  <dgm:cxnLst>
    <dgm:cxn modelId="{AEECF6D6-B56B-4A39-BCF5-36264E078C1D}" srcId="{9DB3EADF-3B35-47F6-9F63-CD88B4258FC2}" destId="{8EF0BAE3-9837-4400-B85F-A736FBEE685F}" srcOrd="3" destOrd="0" parTransId="{7846F59C-0FC5-4DC7-9AF8-D6C0D3299FEA}" sibTransId="{1803C69E-2EFF-4532-95BC-0EBDD2829FB5}"/>
    <dgm:cxn modelId="{4BBE40EE-627C-4F70-BAB0-61E2E5A4264E}" srcId="{9DB3EADF-3B35-47F6-9F63-CD88B4258FC2}" destId="{655335E8-EC00-4180-A822-204EFDFF0F62}" srcOrd="1" destOrd="0" parTransId="{A419ABD8-D386-4F80-BD91-35CDEB9C3192}" sibTransId="{3E6333A7-6836-44E3-BAAE-59D0D240BA76}"/>
    <dgm:cxn modelId="{0CD953ED-E08F-4283-95AD-A035C45FD765}" srcId="{9DB3EADF-3B35-47F6-9F63-CD88B4258FC2}" destId="{640EDB79-0983-44F5-86FF-6A72487ECB96}" srcOrd="2" destOrd="0" parTransId="{450407CD-C2C3-4B3F-B8AC-E57D8D12D6AA}" sibTransId="{1B32034E-74BB-4B48-839D-56860ED94736}"/>
    <dgm:cxn modelId="{B56EA2C3-A9E6-4606-83E3-8501D0D5A405}" type="presOf" srcId="{DF96B6D0-0206-4240-B3DB-6D66E3B5742A}" destId="{60B94AB7-6773-4F67-8E91-E4E267BDF0DA}" srcOrd="0" destOrd="0" presId="urn:microsoft.com/office/officeart/2005/8/layout/venn1"/>
    <dgm:cxn modelId="{4A5E3F7A-9382-4973-83B8-5EC7FEBC1825}" type="presOf" srcId="{9DB3EADF-3B35-47F6-9F63-CD88B4258FC2}" destId="{B402BEA5-E9DB-44EA-AA20-D7BCB539CA41}" srcOrd="0" destOrd="0" presId="urn:microsoft.com/office/officeart/2005/8/layout/venn1"/>
    <dgm:cxn modelId="{854B1645-6034-4ABD-8620-16F5A86422C1}" type="presOf" srcId="{640EDB79-0983-44F5-86FF-6A72487ECB96}" destId="{2498550F-C9E5-4A63-9E9E-A89009017C98}" srcOrd="0" destOrd="0" presId="urn:microsoft.com/office/officeart/2005/8/layout/venn1"/>
    <dgm:cxn modelId="{DBF5498C-6BE6-49D5-A4F3-2719F4EAFECD}" srcId="{9DB3EADF-3B35-47F6-9F63-CD88B4258FC2}" destId="{6D47FF73-DE37-4C03-9AC0-737A98363524}" srcOrd="4" destOrd="0" parTransId="{4DDE7D82-5181-4AE1-A66C-BB43CA06957E}" sibTransId="{F4BE8481-6529-4320-BC80-D425CF2F2D42}"/>
    <dgm:cxn modelId="{D4A00A86-CC11-4D65-86A4-1D9D84257DCB}" srcId="{9DB3EADF-3B35-47F6-9F63-CD88B4258FC2}" destId="{DF96B6D0-0206-4240-B3DB-6D66E3B5742A}" srcOrd="0" destOrd="0" parTransId="{0B04D594-391A-4640-93C7-296A6C32A6DA}" sibTransId="{E237C238-8E25-4E3C-BE29-108CF069E68A}"/>
    <dgm:cxn modelId="{E728D504-C572-456E-929D-3C1428FEDA84}" type="presOf" srcId="{8EF0BAE3-9837-4400-B85F-A736FBEE685F}" destId="{C2E153DA-6E8C-47D9-B693-2E3D251C44C9}" srcOrd="0" destOrd="0" presId="urn:microsoft.com/office/officeart/2005/8/layout/venn1"/>
    <dgm:cxn modelId="{3DA47AE9-32E1-43F7-86E6-45DF1E9B8B93}" type="presOf" srcId="{6D47FF73-DE37-4C03-9AC0-737A98363524}" destId="{CBA5C313-E330-44EA-AD44-9FA92AF5F7FF}" srcOrd="0" destOrd="0" presId="urn:microsoft.com/office/officeart/2005/8/layout/venn1"/>
    <dgm:cxn modelId="{E6D0BCFD-D4A7-4F19-82F7-07D00E2D73A6}" type="presOf" srcId="{655335E8-EC00-4180-A822-204EFDFF0F62}" destId="{259F27B3-056D-4F4B-B525-8011478B9BB3}" srcOrd="0" destOrd="0" presId="urn:microsoft.com/office/officeart/2005/8/layout/venn1"/>
    <dgm:cxn modelId="{4B0CD339-3E6C-4D7D-847D-900DC43B870A}" type="presParOf" srcId="{B402BEA5-E9DB-44EA-AA20-D7BCB539CA41}" destId="{EC12629C-D924-468B-81A5-F0ED4C1A8F6E}" srcOrd="0" destOrd="0" presId="urn:microsoft.com/office/officeart/2005/8/layout/venn1"/>
    <dgm:cxn modelId="{9A588814-F06D-4C4F-A112-7A1566326D7D}" type="presParOf" srcId="{B402BEA5-E9DB-44EA-AA20-D7BCB539CA41}" destId="{60B94AB7-6773-4F67-8E91-E4E267BDF0DA}" srcOrd="1" destOrd="0" presId="urn:microsoft.com/office/officeart/2005/8/layout/venn1"/>
    <dgm:cxn modelId="{6E417E55-DCDC-42C0-9F26-E2039BE01B9E}" type="presParOf" srcId="{B402BEA5-E9DB-44EA-AA20-D7BCB539CA41}" destId="{E7B96CF1-2160-406D-957C-A5F99D3BD9F1}" srcOrd="2" destOrd="0" presId="urn:microsoft.com/office/officeart/2005/8/layout/venn1"/>
    <dgm:cxn modelId="{940AC4FA-0CCD-4119-8846-49BEA021568E}" type="presParOf" srcId="{B402BEA5-E9DB-44EA-AA20-D7BCB539CA41}" destId="{259F27B3-056D-4F4B-B525-8011478B9BB3}" srcOrd="3" destOrd="0" presId="urn:microsoft.com/office/officeart/2005/8/layout/venn1"/>
    <dgm:cxn modelId="{43D8D92F-9B99-42A2-88CC-2AB200747FCD}" type="presParOf" srcId="{B402BEA5-E9DB-44EA-AA20-D7BCB539CA41}" destId="{D79BAF21-50F5-4F01-B82A-F5ACE188AEF7}" srcOrd="4" destOrd="0" presId="urn:microsoft.com/office/officeart/2005/8/layout/venn1"/>
    <dgm:cxn modelId="{AEED48F3-331D-4E28-93BA-3B46E7BE62C9}" type="presParOf" srcId="{B402BEA5-E9DB-44EA-AA20-D7BCB539CA41}" destId="{2498550F-C9E5-4A63-9E9E-A89009017C98}" srcOrd="5" destOrd="0" presId="urn:microsoft.com/office/officeart/2005/8/layout/venn1"/>
    <dgm:cxn modelId="{F44C3808-F380-44D7-8E43-0AF70FD7231E}" type="presParOf" srcId="{B402BEA5-E9DB-44EA-AA20-D7BCB539CA41}" destId="{0716163D-7378-405C-B3DF-77F55DB7E90F}" srcOrd="6" destOrd="0" presId="urn:microsoft.com/office/officeart/2005/8/layout/venn1"/>
    <dgm:cxn modelId="{08512126-A381-44D5-9DC4-251A2588F8F9}" type="presParOf" srcId="{B402BEA5-E9DB-44EA-AA20-D7BCB539CA41}" destId="{C2E153DA-6E8C-47D9-B693-2E3D251C44C9}" srcOrd="7" destOrd="0" presId="urn:microsoft.com/office/officeart/2005/8/layout/venn1"/>
    <dgm:cxn modelId="{70503077-0B72-47B8-8D06-44C428C3B981}" type="presParOf" srcId="{B402BEA5-E9DB-44EA-AA20-D7BCB539CA41}" destId="{39BB17EC-A05E-43CF-BBA2-B0124352F22A}" srcOrd="8" destOrd="0" presId="urn:microsoft.com/office/officeart/2005/8/layout/venn1"/>
    <dgm:cxn modelId="{DDF4FBB0-C8E8-4C61-BC0C-D08FA9B45DF5}" type="presParOf" srcId="{B402BEA5-E9DB-44EA-AA20-D7BCB539CA41}" destId="{CBA5C313-E330-44EA-AD44-9FA92AF5F7FF}" srcOrd="9"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2D37BB7-75E7-4688-B2BB-1BDDDAD1EB64}" type="doc">
      <dgm:prSet loTypeId="urn:microsoft.com/office/officeart/2005/8/layout/vList2" loCatId="list" qsTypeId="urn:microsoft.com/office/officeart/2005/8/quickstyle/3d1" qsCatId="3D" csTypeId="urn:microsoft.com/office/officeart/2005/8/colors/accent1_2#2" csCatId="accent1" phldr="1"/>
      <dgm:spPr/>
      <dgm:t>
        <a:bodyPr/>
        <a:lstStyle/>
        <a:p>
          <a:endParaRPr lang="ru-RU"/>
        </a:p>
      </dgm:t>
    </dgm:pt>
    <dgm:pt modelId="{3DFB83C7-3D4E-4DF7-A44E-4AA8BF4E4CF2}">
      <dgm:prSet custT="1"/>
      <dgm:spPr>
        <a:solidFill>
          <a:srgbClr val="002060"/>
        </a:solidFill>
      </dgm:spPr>
      <dgm:t>
        <a:bodyPr/>
        <a:lstStyle/>
        <a:p>
          <a:pPr algn="ctr" rtl="0"/>
          <a:r>
            <a:rPr lang="ru-RU" sz="2800" dirty="0" smtClean="0">
              <a:latin typeface="Times New Roman" pitchFamily="18" charset="0"/>
              <a:cs typeface="Times New Roman" pitchFamily="18" charset="0"/>
            </a:rPr>
            <a:t>в данный период жизни начинают формироваться </a:t>
          </a:r>
          <a:endParaRPr lang="ru-RU" sz="2800" dirty="0">
            <a:latin typeface="Times New Roman" pitchFamily="18" charset="0"/>
            <a:cs typeface="Times New Roman" pitchFamily="18" charset="0"/>
          </a:endParaRPr>
        </a:p>
      </dgm:t>
    </dgm:pt>
    <dgm:pt modelId="{787A4CB4-1FF7-47E1-9C83-312BCAC988E8}" type="parTrans" cxnId="{B6A4C567-46E4-4C59-B4EC-9DCFE9A464BC}">
      <dgm:prSet/>
      <dgm:spPr/>
      <dgm:t>
        <a:bodyPr/>
        <a:lstStyle/>
        <a:p>
          <a:pPr algn="ctr"/>
          <a:endParaRPr lang="ru-RU"/>
        </a:p>
      </dgm:t>
    </dgm:pt>
    <dgm:pt modelId="{C323FEEE-6F41-4457-9F0E-1311621FCE17}" type="sibTrans" cxnId="{B6A4C567-46E4-4C59-B4EC-9DCFE9A464BC}">
      <dgm:prSet/>
      <dgm:spPr/>
      <dgm:t>
        <a:bodyPr/>
        <a:lstStyle/>
        <a:p>
          <a:pPr algn="ctr"/>
          <a:endParaRPr lang="ru-RU"/>
        </a:p>
      </dgm:t>
    </dgm:pt>
    <dgm:pt modelId="{B01FD464-A6BF-4AB7-9F0E-C8671A0DCB0B}" type="pres">
      <dgm:prSet presAssocID="{A2D37BB7-75E7-4688-B2BB-1BDDDAD1EB64}" presName="linear" presStyleCnt="0">
        <dgm:presLayoutVars>
          <dgm:animLvl val="lvl"/>
          <dgm:resizeHandles val="exact"/>
        </dgm:presLayoutVars>
      </dgm:prSet>
      <dgm:spPr/>
      <dgm:t>
        <a:bodyPr/>
        <a:lstStyle/>
        <a:p>
          <a:endParaRPr lang="ru-RU"/>
        </a:p>
      </dgm:t>
    </dgm:pt>
    <dgm:pt modelId="{4C71CAD6-B19E-4D15-9ABC-EFF8FC29BFED}" type="pres">
      <dgm:prSet presAssocID="{3DFB83C7-3D4E-4DF7-A44E-4AA8BF4E4CF2}" presName="parentText" presStyleLbl="node1" presStyleIdx="0" presStyleCnt="1">
        <dgm:presLayoutVars>
          <dgm:chMax val="0"/>
          <dgm:bulletEnabled val="1"/>
        </dgm:presLayoutVars>
      </dgm:prSet>
      <dgm:spPr/>
      <dgm:t>
        <a:bodyPr/>
        <a:lstStyle/>
        <a:p>
          <a:endParaRPr lang="ru-RU"/>
        </a:p>
      </dgm:t>
    </dgm:pt>
  </dgm:ptLst>
  <dgm:cxnLst>
    <dgm:cxn modelId="{B6A4C567-46E4-4C59-B4EC-9DCFE9A464BC}" srcId="{A2D37BB7-75E7-4688-B2BB-1BDDDAD1EB64}" destId="{3DFB83C7-3D4E-4DF7-A44E-4AA8BF4E4CF2}" srcOrd="0" destOrd="0" parTransId="{787A4CB4-1FF7-47E1-9C83-312BCAC988E8}" sibTransId="{C323FEEE-6F41-4457-9F0E-1311621FCE17}"/>
    <dgm:cxn modelId="{63F0B231-F82D-4E19-B3A9-D01A248F1F15}" type="presOf" srcId="{A2D37BB7-75E7-4688-B2BB-1BDDDAD1EB64}" destId="{B01FD464-A6BF-4AB7-9F0E-C8671A0DCB0B}" srcOrd="0" destOrd="0" presId="urn:microsoft.com/office/officeart/2005/8/layout/vList2"/>
    <dgm:cxn modelId="{67B5D7E8-D376-4B6B-ABEB-77D5F2F248C1}" type="presOf" srcId="{3DFB83C7-3D4E-4DF7-A44E-4AA8BF4E4CF2}" destId="{4C71CAD6-B19E-4D15-9ABC-EFF8FC29BFED}" srcOrd="0" destOrd="0" presId="urn:microsoft.com/office/officeart/2005/8/layout/vList2"/>
    <dgm:cxn modelId="{BBB8A08A-AFC9-4007-A209-20E08C10CB6E}" type="presParOf" srcId="{B01FD464-A6BF-4AB7-9F0E-C8671A0DCB0B}" destId="{4C71CAD6-B19E-4D15-9ABC-EFF8FC29BFED}" srcOrd="0" destOrd="0" presId="urn:microsoft.com/office/officeart/2005/8/layout/vList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8DD36F1-9996-4608-A92B-1256F231936C}" type="doc">
      <dgm:prSet loTypeId="urn:microsoft.com/office/officeart/2005/8/layout/list1" loCatId="list" qsTypeId="urn:microsoft.com/office/officeart/2005/8/quickstyle/simple1#1" qsCatId="simple" csTypeId="urn:microsoft.com/office/officeart/2005/8/colors/accent1_2#3" csCatId="accent1" phldr="1"/>
      <dgm:spPr/>
      <dgm:t>
        <a:bodyPr/>
        <a:lstStyle/>
        <a:p>
          <a:endParaRPr lang="ru-RU"/>
        </a:p>
      </dgm:t>
    </dgm:pt>
    <dgm:pt modelId="{1BA88E95-DEED-4BBB-9B7C-3934FDF3E98C}">
      <dgm:prSet phldrT="[Текст]" custT="1"/>
      <dgm:spPr>
        <a:solidFill>
          <a:schemeClr val="accent1">
            <a:lumMod val="60000"/>
            <a:lumOff val="40000"/>
          </a:schemeClr>
        </a:solidFill>
        <a:ln>
          <a:solidFill>
            <a:srgbClr val="002060"/>
          </a:solidFill>
        </a:ln>
      </dgm:spPr>
      <dgm:t>
        <a:bodyPr/>
        <a:lstStyle/>
        <a:p>
          <a:r>
            <a:rPr lang="ru-RU" sz="1600" dirty="0" smtClean="0">
              <a:solidFill>
                <a:schemeClr val="tx1"/>
              </a:solidFill>
              <a:latin typeface="Times New Roman" pitchFamily="18" charset="0"/>
              <a:cs typeface="Times New Roman" pitchFamily="18" charset="0"/>
            </a:rPr>
            <a:t>Рисунки у детей представляют собой схематичные изображения различных объектов, но «могут отличаться оригинальностью композиционного решения, передавать статичные и динамичные отношения».</a:t>
          </a:r>
          <a:endParaRPr lang="ru-RU" sz="1600" dirty="0">
            <a:latin typeface="Times New Roman" pitchFamily="18" charset="0"/>
            <a:cs typeface="Times New Roman" pitchFamily="18" charset="0"/>
          </a:endParaRPr>
        </a:p>
      </dgm:t>
    </dgm:pt>
    <dgm:pt modelId="{FE577430-4E51-43D8-A73C-87CD5DAE7724}" type="parTrans" cxnId="{C78B27C1-F91A-4F45-8C42-D27597025A99}">
      <dgm:prSet/>
      <dgm:spPr/>
      <dgm:t>
        <a:bodyPr/>
        <a:lstStyle/>
        <a:p>
          <a:endParaRPr lang="ru-RU"/>
        </a:p>
      </dgm:t>
    </dgm:pt>
    <dgm:pt modelId="{1D04090E-BEEE-4F3C-9AB6-7605765E988F}" type="sibTrans" cxnId="{C78B27C1-F91A-4F45-8C42-D27597025A99}">
      <dgm:prSet/>
      <dgm:spPr/>
      <dgm:t>
        <a:bodyPr/>
        <a:lstStyle/>
        <a:p>
          <a:endParaRPr lang="ru-RU"/>
        </a:p>
      </dgm:t>
    </dgm:pt>
    <dgm:pt modelId="{7B97DA40-E826-411A-A438-B0B01D0A12E8}">
      <dgm:prSet phldrT="[Текст]" custT="1"/>
      <dgm:spPr>
        <a:solidFill>
          <a:schemeClr val="accent1">
            <a:lumMod val="60000"/>
            <a:lumOff val="40000"/>
          </a:schemeClr>
        </a:solidFill>
        <a:ln>
          <a:solidFill>
            <a:srgbClr val="002060"/>
          </a:solidFill>
        </a:ln>
      </dgm:spPr>
      <dgm:t>
        <a:bodyPr/>
        <a:lstStyle/>
        <a:p>
          <a:pPr rtl="0"/>
          <a:r>
            <a:rPr lang="ru-RU" sz="1600" dirty="0" smtClean="0">
              <a:solidFill>
                <a:schemeClr val="tx1"/>
              </a:solidFill>
              <a:latin typeface="Times New Roman" pitchFamily="18" charset="0"/>
              <a:cs typeface="Times New Roman" pitchFamily="18" charset="0"/>
            </a:rPr>
            <a:t>Одним из основных новообразований старшего дошкольного возраста является воображение. </a:t>
          </a:r>
          <a:endParaRPr lang="ru-RU" sz="1600" dirty="0">
            <a:latin typeface="Times New Roman" pitchFamily="18" charset="0"/>
            <a:cs typeface="Times New Roman" pitchFamily="18" charset="0"/>
          </a:endParaRPr>
        </a:p>
      </dgm:t>
    </dgm:pt>
    <dgm:pt modelId="{2B06BEDD-FE70-4C37-BDCD-7E0A7E2A1007}" type="parTrans" cxnId="{22AB0A56-CA84-4F6E-993D-7B38931F7AFD}">
      <dgm:prSet/>
      <dgm:spPr/>
      <dgm:t>
        <a:bodyPr/>
        <a:lstStyle/>
        <a:p>
          <a:endParaRPr lang="ru-RU"/>
        </a:p>
      </dgm:t>
    </dgm:pt>
    <dgm:pt modelId="{A4BBF5A5-AB05-4859-AAC7-04655E01836D}" type="sibTrans" cxnId="{22AB0A56-CA84-4F6E-993D-7B38931F7AFD}">
      <dgm:prSet/>
      <dgm:spPr/>
      <dgm:t>
        <a:bodyPr/>
        <a:lstStyle/>
        <a:p>
          <a:endParaRPr lang="ru-RU"/>
        </a:p>
      </dgm:t>
    </dgm:pt>
    <dgm:pt modelId="{B00F557D-80AB-4FCD-B327-36509286C462}">
      <dgm:prSet phldrT="[Текст]" custT="1"/>
      <dgm:spPr>
        <a:solidFill>
          <a:schemeClr val="accent1">
            <a:lumMod val="60000"/>
            <a:lumOff val="40000"/>
          </a:schemeClr>
        </a:solidFill>
        <a:ln>
          <a:solidFill>
            <a:srgbClr val="002060"/>
          </a:solidFill>
        </a:ln>
      </dgm:spPr>
      <dgm:t>
        <a:bodyPr/>
        <a:lstStyle/>
        <a:p>
          <a:pPr rtl="0"/>
          <a:r>
            <a:rPr lang="ru-RU" sz="1600" dirty="0" smtClean="0">
              <a:solidFill>
                <a:schemeClr val="tx1"/>
              </a:solidFill>
              <a:latin typeface="Times New Roman" pitchFamily="18" charset="0"/>
              <a:cs typeface="Times New Roman" pitchFamily="18" charset="0"/>
            </a:rPr>
            <a:t>Совершенствуется восприятие</a:t>
          </a:r>
          <a:r>
            <a:rPr lang="ru-RU" sz="1600" b="1" dirty="0" smtClean="0">
              <a:solidFill>
                <a:schemeClr val="tx1"/>
              </a:solidFill>
              <a:latin typeface="Times New Roman" pitchFamily="18" charset="0"/>
              <a:cs typeface="Times New Roman" pitchFamily="18" charset="0"/>
            </a:rPr>
            <a:t> </a:t>
          </a:r>
          <a:r>
            <a:rPr lang="ru-RU" sz="1600" dirty="0" smtClean="0">
              <a:solidFill>
                <a:schemeClr val="tx1"/>
              </a:solidFill>
              <a:latin typeface="Times New Roman" pitchFamily="18" charset="0"/>
              <a:cs typeface="Times New Roman" pitchFamily="18" charset="0"/>
            </a:rPr>
            <a:t>цвета, формы, величины и строения предметов; систематизируются представления детей, полученные ранее. </a:t>
          </a:r>
          <a:endParaRPr lang="ru-RU" sz="1600" dirty="0">
            <a:latin typeface="Times New Roman" pitchFamily="18" charset="0"/>
            <a:cs typeface="Times New Roman" pitchFamily="18" charset="0"/>
          </a:endParaRPr>
        </a:p>
      </dgm:t>
    </dgm:pt>
    <dgm:pt modelId="{9EED7B8C-5B2A-4B44-811B-FB232551FBD0}" type="parTrans" cxnId="{A37743A4-F869-42EA-A812-887495EFBB57}">
      <dgm:prSet/>
      <dgm:spPr/>
      <dgm:t>
        <a:bodyPr/>
        <a:lstStyle/>
        <a:p>
          <a:endParaRPr lang="ru-RU"/>
        </a:p>
      </dgm:t>
    </dgm:pt>
    <dgm:pt modelId="{C19C93B4-9554-4D59-BCD1-6B258A1A96AF}" type="sibTrans" cxnId="{A37743A4-F869-42EA-A812-887495EFBB57}">
      <dgm:prSet/>
      <dgm:spPr/>
      <dgm:t>
        <a:bodyPr/>
        <a:lstStyle/>
        <a:p>
          <a:endParaRPr lang="ru-RU"/>
        </a:p>
      </dgm:t>
    </dgm:pt>
    <dgm:pt modelId="{74612944-5E98-46D2-AD2B-887F0260306C}">
      <dgm:prSet phldrT="[Текст]" custT="1"/>
      <dgm:spPr>
        <a:solidFill>
          <a:schemeClr val="accent1">
            <a:lumMod val="60000"/>
            <a:lumOff val="40000"/>
          </a:schemeClr>
        </a:solidFill>
        <a:ln>
          <a:solidFill>
            <a:srgbClr val="002060"/>
          </a:solidFill>
        </a:ln>
      </dgm:spPr>
      <dgm:t>
        <a:bodyPr/>
        <a:lstStyle/>
        <a:p>
          <a:pPr rtl="0"/>
          <a:r>
            <a:rPr lang="ru-RU" sz="1600" dirty="0" smtClean="0">
              <a:solidFill>
                <a:schemeClr val="tx1"/>
              </a:solidFill>
              <a:latin typeface="Times New Roman" pitchFamily="18" charset="0"/>
              <a:cs typeface="Times New Roman" pitchFamily="18" charset="0"/>
            </a:rPr>
            <a:t>Совершенствуется ориентация в пространстве. </a:t>
          </a:r>
          <a:endParaRPr lang="ru-RU" sz="1600" dirty="0">
            <a:latin typeface="Times New Roman" pitchFamily="18" charset="0"/>
            <a:cs typeface="Times New Roman" pitchFamily="18" charset="0"/>
          </a:endParaRPr>
        </a:p>
      </dgm:t>
    </dgm:pt>
    <dgm:pt modelId="{1DBCA30B-171F-4DE9-B673-AEE916A2A44B}" type="parTrans" cxnId="{98A614DD-635D-4F92-89A0-7651AD9687D0}">
      <dgm:prSet/>
      <dgm:spPr/>
      <dgm:t>
        <a:bodyPr/>
        <a:lstStyle/>
        <a:p>
          <a:endParaRPr lang="ru-RU"/>
        </a:p>
      </dgm:t>
    </dgm:pt>
    <dgm:pt modelId="{1A445E31-7170-4505-A9AD-477C6695FB47}" type="sibTrans" cxnId="{98A614DD-635D-4F92-89A0-7651AD9687D0}">
      <dgm:prSet/>
      <dgm:spPr/>
      <dgm:t>
        <a:bodyPr/>
        <a:lstStyle/>
        <a:p>
          <a:endParaRPr lang="ru-RU"/>
        </a:p>
      </dgm:t>
    </dgm:pt>
    <dgm:pt modelId="{1F8E94FD-6AD5-44D7-9776-1FE042E38A9E}">
      <dgm:prSet phldrT="[Текст]" custT="1"/>
      <dgm:spPr>
        <a:solidFill>
          <a:schemeClr val="accent1">
            <a:lumMod val="60000"/>
            <a:lumOff val="40000"/>
          </a:schemeClr>
        </a:solidFill>
        <a:ln>
          <a:solidFill>
            <a:srgbClr val="002060"/>
          </a:solidFill>
        </a:ln>
      </dgm:spPr>
      <dgm:t>
        <a:bodyPr/>
        <a:lstStyle/>
        <a:p>
          <a:pPr rtl="0"/>
          <a:r>
            <a:rPr lang="ru-RU" sz="1600" dirty="0" smtClean="0">
              <a:solidFill>
                <a:schemeClr val="tx1"/>
              </a:solidFill>
              <a:latin typeface="Times New Roman" pitchFamily="18" charset="0"/>
              <a:cs typeface="Times New Roman" pitchFamily="18" charset="0"/>
            </a:rPr>
            <a:t>Конструктивная деятельность </a:t>
          </a:r>
          <a:endParaRPr lang="ru-RU" sz="1600" dirty="0">
            <a:latin typeface="Times New Roman" pitchFamily="18" charset="0"/>
            <a:cs typeface="Times New Roman" pitchFamily="18" charset="0"/>
          </a:endParaRPr>
        </a:p>
      </dgm:t>
    </dgm:pt>
    <dgm:pt modelId="{FA668191-6BC8-440D-9AE3-9B43AE85A519}" type="parTrans" cxnId="{E705006A-EF83-4B65-AA4A-DCD7D30828D7}">
      <dgm:prSet/>
      <dgm:spPr/>
      <dgm:t>
        <a:bodyPr/>
        <a:lstStyle/>
        <a:p>
          <a:endParaRPr lang="ru-RU"/>
        </a:p>
      </dgm:t>
    </dgm:pt>
    <dgm:pt modelId="{BEB6EB0E-403A-46D1-A007-2F1F5B348F3F}" type="sibTrans" cxnId="{E705006A-EF83-4B65-AA4A-DCD7D30828D7}">
      <dgm:prSet/>
      <dgm:spPr/>
      <dgm:t>
        <a:bodyPr/>
        <a:lstStyle/>
        <a:p>
          <a:endParaRPr lang="ru-RU"/>
        </a:p>
      </dgm:t>
    </dgm:pt>
    <dgm:pt modelId="{D0EBA3E6-45C0-4912-BC6A-ADA622C5E8DA}">
      <dgm:prSet phldrT="[Текст]" custT="1"/>
      <dgm:spPr>
        <a:solidFill>
          <a:schemeClr val="accent1">
            <a:lumMod val="60000"/>
            <a:lumOff val="40000"/>
          </a:schemeClr>
        </a:solidFill>
        <a:ln>
          <a:solidFill>
            <a:srgbClr val="002060"/>
          </a:solidFill>
        </a:ln>
      </dgm:spPr>
      <dgm:t>
        <a:bodyPr/>
        <a:lstStyle/>
        <a:p>
          <a:pPr rtl="0"/>
          <a:r>
            <a:rPr lang="ru-RU" sz="1600" dirty="0" smtClean="0">
              <a:solidFill>
                <a:schemeClr val="tx1"/>
              </a:solidFill>
              <a:latin typeface="Times New Roman" pitchFamily="18" charset="0"/>
              <a:cs typeface="Times New Roman" pitchFamily="18" charset="0"/>
            </a:rPr>
            <a:t>Продолжают совершенствоваться обобщения, что является основой словесно-логического мышления.</a:t>
          </a:r>
          <a:endParaRPr lang="ru-RU" sz="1600" dirty="0">
            <a:latin typeface="Times New Roman" pitchFamily="18" charset="0"/>
            <a:cs typeface="Times New Roman" pitchFamily="18" charset="0"/>
          </a:endParaRPr>
        </a:p>
      </dgm:t>
    </dgm:pt>
    <dgm:pt modelId="{ADE1E7DC-2254-423B-BC56-0C0B3DAD2F6B}" type="parTrans" cxnId="{51B4C984-B7D6-447C-97D7-152BBAC305C0}">
      <dgm:prSet/>
      <dgm:spPr/>
      <dgm:t>
        <a:bodyPr/>
        <a:lstStyle/>
        <a:p>
          <a:endParaRPr lang="ru-RU"/>
        </a:p>
      </dgm:t>
    </dgm:pt>
    <dgm:pt modelId="{108CC5D4-0F9C-4C6C-9F84-60FDD09AF949}" type="sibTrans" cxnId="{51B4C984-B7D6-447C-97D7-152BBAC305C0}">
      <dgm:prSet/>
      <dgm:spPr/>
      <dgm:t>
        <a:bodyPr/>
        <a:lstStyle/>
        <a:p>
          <a:endParaRPr lang="ru-RU"/>
        </a:p>
      </dgm:t>
    </dgm:pt>
    <dgm:pt modelId="{04BE1DE2-A7F3-4357-AD0A-6319FE960BA6}">
      <dgm:prSet phldrT="[Текст]" custT="1"/>
      <dgm:spPr>
        <a:solidFill>
          <a:schemeClr val="accent1">
            <a:lumMod val="60000"/>
            <a:lumOff val="40000"/>
          </a:schemeClr>
        </a:solidFill>
        <a:ln>
          <a:solidFill>
            <a:srgbClr val="002060"/>
          </a:solidFill>
        </a:ln>
      </dgm:spPr>
      <dgm:t>
        <a:bodyPr/>
        <a:lstStyle/>
        <a:p>
          <a:pPr rtl="0"/>
          <a:r>
            <a:rPr lang="ru-RU" sz="1600" b="0" i="0" baseline="0" dirty="0" smtClean="0">
              <a:solidFill>
                <a:schemeClr val="tx1"/>
              </a:solidFill>
              <a:latin typeface="Times New Roman" pitchFamily="18" charset="0"/>
              <a:cs typeface="Times New Roman" pitchFamily="18" charset="0"/>
            </a:rPr>
            <a:t>совершенствуются основные виды его деятельности, активно развиваются психические процессы. развитие внимания. усиления таких качеств внимания, как устойчивость, объем, распределение, переключение, возрастает, что наиболее существенно, его произвольность, способность ребёнка ко всё более направленному сосредоточению. </a:t>
          </a:r>
          <a:endParaRPr lang="ru-RU" sz="1600" dirty="0">
            <a:latin typeface="Times New Roman" pitchFamily="18" charset="0"/>
            <a:cs typeface="Times New Roman" pitchFamily="18" charset="0"/>
          </a:endParaRPr>
        </a:p>
      </dgm:t>
    </dgm:pt>
    <dgm:pt modelId="{803751E3-8C63-4DFF-B7AB-438AF4415FEE}" type="parTrans" cxnId="{DD7F5130-D987-4C1F-95DE-5E3832DB8A57}">
      <dgm:prSet/>
      <dgm:spPr/>
      <dgm:t>
        <a:bodyPr/>
        <a:lstStyle/>
        <a:p>
          <a:endParaRPr lang="ru-RU"/>
        </a:p>
      </dgm:t>
    </dgm:pt>
    <dgm:pt modelId="{B90B731B-44C4-44AC-A355-1E0E0F511D60}" type="sibTrans" cxnId="{DD7F5130-D987-4C1F-95DE-5E3832DB8A57}">
      <dgm:prSet/>
      <dgm:spPr/>
      <dgm:t>
        <a:bodyPr/>
        <a:lstStyle/>
        <a:p>
          <a:endParaRPr lang="ru-RU"/>
        </a:p>
      </dgm:t>
    </dgm:pt>
    <dgm:pt modelId="{B40B1A09-AA8C-4DD6-BF5E-D0DDCD973AF5}" type="pres">
      <dgm:prSet presAssocID="{F8DD36F1-9996-4608-A92B-1256F231936C}" presName="linear" presStyleCnt="0">
        <dgm:presLayoutVars>
          <dgm:dir/>
          <dgm:animLvl val="lvl"/>
          <dgm:resizeHandles val="exact"/>
        </dgm:presLayoutVars>
      </dgm:prSet>
      <dgm:spPr/>
      <dgm:t>
        <a:bodyPr/>
        <a:lstStyle/>
        <a:p>
          <a:endParaRPr lang="ru-RU"/>
        </a:p>
      </dgm:t>
    </dgm:pt>
    <dgm:pt modelId="{0ABD5B85-5027-4970-BAAE-C5EE412CB3AA}" type="pres">
      <dgm:prSet presAssocID="{1BA88E95-DEED-4BBB-9B7C-3934FDF3E98C}" presName="parentLin" presStyleCnt="0"/>
      <dgm:spPr/>
    </dgm:pt>
    <dgm:pt modelId="{0140133E-C806-4467-8698-E9558479E5ED}" type="pres">
      <dgm:prSet presAssocID="{1BA88E95-DEED-4BBB-9B7C-3934FDF3E98C}" presName="parentLeftMargin" presStyleLbl="node1" presStyleIdx="0" presStyleCnt="7"/>
      <dgm:spPr/>
      <dgm:t>
        <a:bodyPr/>
        <a:lstStyle/>
        <a:p>
          <a:endParaRPr lang="ru-RU"/>
        </a:p>
      </dgm:t>
    </dgm:pt>
    <dgm:pt modelId="{6878B091-9D4F-4FD4-B54E-D1C0685D10F8}" type="pres">
      <dgm:prSet presAssocID="{1BA88E95-DEED-4BBB-9B7C-3934FDF3E98C}" presName="parentText" presStyleLbl="node1" presStyleIdx="0" presStyleCnt="7" custScaleX="138095" custScaleY="187174" custLinFactNeighborY="-35942">
        <dgm:presLayoutVars>
          <dgm:chMax val="0"/>
          <dgm:bulletEnabled val="1"/>
        </dgm:presLayoutVars>
      </dgm:prSet>
      <dgm:spPr/>
      <dgm:t>
        <a:bodyPr/>
        <a:lstStyle/>
        <a:p>
          <a:endParaRPr lang="ru-RU"/>
        </a:p>
      </dgm:t>
    </dgm:pt>
    <dgm:pt modelId="{B474E032-EBA4-41D3-A695-5ACF81F0E644}" type="pres">
      <dgm:prSet presAssocID="{1BA88E95-DEED-4BBB-9B7C-3934FDF3E98C}" presName="negativeSpace" presStyleCnt="0"/>
      <dgm:spPr/>
    </dgm:pt>
    <dgm:pt modelId="{597FB98B-E7BB-4862-96CD-8CD948E7E02C}" type="pres">
      <dgm:prSet presAssocID="{1BA88E95-DEED-4BBB-9B7C-3934FDF3E98C}" presName="childText" presStyleLbl="conFgAcc1" presStyleIdx="0" presStyleCnt="7">
        <dgm:presLayoutVars>
          <dgm:bulletEnabled val="1"/>
        </dgm:presLayoutVars>
      </dgm:prSet>
      <dgm:spPr/>
    </dgm:pt>
    <dgm:pt modelId="{91A5D22A-CAD2-4CD1-9C29-E5EC067A6899}" type="pres">
      <dgm:prSet presAssocID="{1D04090E-BEEE-4F3C-9AB6-7605765E988F}" presName="spaceBetweenRectangles" presStyleCnt="0"/>
      <dgm:spPr/>
    </dgm:pt>
    <dgm:pt modelId="{BAF73364-6CFD-4F28-AEA7-66BE6439C29F}" type="pres">
      <dgm:prSet presAssocID="{7B97DA40-E826-411A-A438-B0B01D0A12E8}" presName="parentLin" presStyleCnt="0"/>
      <dgm:spPr/>
    </dgm:pt>
    <dgm:pt modelId="{D5C167DB-2D3E-4EA6-B6E3-922143B1EB0F}" type="pres">
      <dgm:prSet presAssocID="{7B97DA40-E826-411A-A438-B0B01D0A12E8}" presName="parentLeftMargin" presStyleLbl="node1" presStyleIdx="0" presStyleCnt="7"/>
      <dgm:spPr/>
      <dgm:t>
        <a:bodyPr/>
        <a:lstStyle/>
        <a:p>
          <a:endParaRPr lang="ru-RU"/>
        </a:p>
      </dgm:t>
    </dgm:pt>
    <dgm:pt modelId="{6C829863-868B-4D46-9A47-E50DD42EAE74}" type="pres">
      <dgm:prSet presAssocID="{7B97DA40-E826-411A-A438-B0B01D0A12E8}" presName="parentText" presStyleLbl="node1" presStyleIdx="1" presStyleCnt="7" custScaleX="140476" custScaleY="183705" custLinFactNeighborY="-26981">
        <dgm:presLayoutVars>
          <dgm:chMax val="0"/>
          <dgm:bulletEnabled val="1"/>
        </dgm:presLayoutVars>
      </dgm:prSet>
      <dgm:spPr/>
      <dgm:t>
        <a:bodyPr/>
        <a:lstStyle/>
        <a:p>
          <a:endParaRPr lang="ru-RU"/>
        </a:p>
      </dgm:t>
    </dgm:pt>
    <dgm:pt modelId="{94A97EBF-B3DD-4C2A-BB1E-2CDC65E4E973}" type="pres">
      <dgm:prSet presAssocID="{7B97DA40-E826-411A-A438-B0B01D0A12E8}" presName="negativeSpace" presStyleCnt="0"/>
      <dgm:spPr/>
    </dgm:pt>
    <dgm:pt modelId="{9498AF70-36AE-4A2B-A8B5-E796DAC0587B}" type="pres">
      <dgm:prSet presAssocID="{7B97DA40-E826-411A-A438-B0B01D0A12E8}" presName="childText" presStyleLbl="conFgAcc1" presStyleIdx="1" presStyleCnt="7">
        <dgm:presLayoutVars>
          <dgm:bulletEnabled val="1"/>
        </dgm:presLayoutVars>
      </dgm:prSet>
      <dgm:spPr/>
    </dgm:pt>
    <dgm:pt modelId="{5BEB9F3C-5E24-47DE-BAC7-7A2F3E69A521}" type="pres">
      <dgm:prSet presAssocID="{A4BBF5A5-AB05-4859-AAC7-04655E01836D}" presName="spaceBetweenRectangles" presStyleCnt="0"/>
      <dgm:spPr/>
    </dgm:pt>
    <dgm:pt modelId="{DC2730BA-AA8E-437B-9540-41039FA46331}" type="pres">
      <dgm:prSet presAssocID="{B00F557D-80AB-4FCD-B327-36509286C462}" presName="parentLin" presStyleCnt="0"/>
      <dgm:spPr/>
    </dgm:pt>
    <dgm:pt modelId="{01389A2F-63AA-454A-90F2-5678B40C59B4}" type="pres">
      <dgm:prSet presAssocID="{B00F557D-80AB-4FCD-B327-36509286C462}" presName="parentLeftMargin" presStyleLbl="node1" presStyleIdx="1" presStyleCnt="7"/>
      <dgm:spPr/>
      <dgm:t>
        <a:bodyPr/>
        <a:lstStyle/>
        <a:p>
          <a:endParaRPr lang="ru-RU"/>
        </a:p>
      </dgm:t>
    </dgm:pt>
    <dgm:pt modelId="{9D1F9420-90CD-4F12-9619-573B42E9BA90}" type="pres">
      <dgm:prSet presAssocID="{B00F557D-80AB-4FCD-B327-36509286C462}" presName="parentText" presStyleLbl="node1" presStyleIdx="2" presStyleCnt="7" custScaleX="142857" custScaleY="226755" custLinFactNeighborY="-18020">
        <dgm:presLayoutVars>
          <dgm:chMax val="0"/>
          <dgm:bulletEnabled val="1"/>
        </dgm:presLayoutVars>
      </dgm:prSet>
      <dgm:spPr/>
      <dgm:t>
        <a:bodyPr/>
        <a:lstStyle/>
        <a:p>
          <a:endParaRPr lang="ru-RU"/>
        </a:p>
      </dgm:t>
    </dgm:pt>
    <dgm:pt modelId="{BFE95B5A-7713-48EF-A789-A7A2FC5633A6}" type="pres">
      <dgm:prSet presAssocID="{B00F557D-80AB-4FCD-B327-36509286C462}" presName="negativeSpace" presStyleCnt="0"/>
      <dgm:spPr/>
    </dgm:pt>
    <dgm:pt modelId="{4C6AE6A7-F1B9-4500-9E06-E0ACFDFB0388}" type="pres">
      <dgm:prSet presAssocID="{B00F557D-80AB-4FCD-B327-36509286C462}" presName="childText" presStyleLbl="conFgAcc1" presStyleIdx="2" presStyleCnt="7">
        <dgm:presLayoutVars>
          <dgm:bulletEnabled val="1"/>
        </dgm:presLayoutVars>
      </dgm:prSet>
      <dgm:spPr/>
    </dgm:pt>
    <dgm:pt modelId="{B51470D5-2ECC-403D-BCA0-5DEAD6AE93AA}" type="pres">
      <dgm:prSet presAssocID="{C19C93B4-9554-4D59-BCD1-6B258A1A96AF}" presName="spaceBetweenRectangles" presStyleCnt="0"/>
      <dgm:spPr/>
    </dgm:pt>
    <dgm:pt modelId="{A3BD24A7-F37C-4E98-BE78-849A540C8FCF}" type="pres">
      <dgm:prSet presAssocID="{74612944-5E98-46D2-AD2B-887F0260306C}" presName="parentLin" presStyleCnt="0"/>
      <dgm:spPr/>
    </dgm:pt>
    <dgm:pt modelId="{DB58F423-D861-4337-99AE-95C4BE304FCE}" type="pres">
      <dgm:prSet presAssocID="{74612944-5E98-46D2-AD2B-887F0260306C}" presName="parentLeftMargin" presStyleLbl="node1" presStyleIdx="2" presStyleCnt="7"/>
      <dgm:spPr/>
      <dgm:t>
        <a:bodyPr/>
        <a:lstStyle/>
        <a:p>
          <a:endParaRPr lang="ru-RU"/>
        </a:p>
      </dgm:t>
    </dgm:pt>
    <dgm:pt modelId="{CB534C0E-7DBA-4D0D-B4A8-03B3EB28E0A7}" type="pres">
      <dgm:prSet presAssocID="{74612944-5E98-46D2-AD2B-887F0260306C}" presName="parentText" presStyleLbl="node1" presStyleIdx="3" presStyleCnt="7" custScaleX="142857" custScaleY="164720" custLinFactNeighborY="-25321">
        <dgm:presLayoutVars>
          <dgm:chMax val="0"/>
          <dgm:bulletEnabled val="1"/>
        </dgm:presLayoutVars>
      </dgm:prSet>
      <dgm:spPr/>
      <dgm:t>
        <a:bodyPr/>
        <a:lstStyle/>
        <a:p>
          <a:endParaRPr lang="ru-RU"/>
        </a:p>
      </dgm:t>
    </dgm:pt>
    <dgm:pt modelId="{B22942F3-5911-436D-8DB8-0B3CF917E2E4}" type="pres">
      <dgm:prSet presAssocID="{74612944-5E98-46D2-AD2B-887F0260306C}" presName="negativeSpace" presStyleCnt="0"/>
      <dgm:spPr/>
    </dgm:pt>
    <dgm:pt modelId="{4433426E-2152-498B-888C-C6C94E5A9EFA}" type="pres">
      <dgm:prSet presAssocID="{74612944-5E98-46D2-AD2B-887F0260306C}" presName="childText" presStyleLbl="conFgAcc1" presStyleIdx="3" presStyleCnt="7">
        <dgm:presLayoutVars>
          <dgm:bulletEnabled val="1"/>
        </dgm:presLayoutVars>
      </dgm:prSet>
      <dgm:spPr/>
    </dgm:pt>
    <dgm:pt modelId="{A2A424F3-A296-403B-B555-8F1DD8CADC99}" type="pres">
      <dgm:prSet presAssocID="{1A445E31-7170-4505-A9AD-477C6695FB47}" presName="spaceBetweenRectangles" presStyleCnt="0"/>
      <dgm:spPr/>
    </dgm:pt>
    <dgm:pt modelId="{F34D3952-0D09-4EBB-8133-500A063805CD}" type="pres">
      <dgm:prSet presAssocID="{1F8E94FD-6AD5-44D7-9776-1FE042E38A9E}" presName="parentLin" presStyleCnt="0"/>
      <dgm:spPr/>
    </dgm:pt>
    <dgm:pt modelId="{AF593AF0-206A-43E2-9029-61575EEE733A}" type="pres">
      <dgm:prSet presAssocID="{1F8E94FD-6AD5-44D7-9776-1FE042E38A9E}" presName="parentLeftMargin" presStyleLbl="node1" presStyleIdx="3" presStyleCnt="7"/>
      <dgm:spPr/>
      <dgm:t>
        <a:bodyPr/>
        <a:lstStyle/>
        <a:p>
          <a:endParaRPr lang="ru-RU"/>
        </a:p>
      </dgm:t>
    </dgm:pt>
    <dgm:pt modelId="{F5B4BF97-3119-4DF6-A5C6-27DD618CE868}" type="pres">
      <dgm:prSet presAssocID="{1F8E94FD-6AD5-44D7-9776-1FE042E38A9E}" presName="parentText" presStyleLbl="node1" presStyleIdx="4" presStyleCnt="7" custScaleX="142857" custScaleY="186404" custLinFactNeighborY="-16360">
        <dgm:presLayoutVars>
          <dgm:chMax val="0"/>
          <dgm:bulletEnabled val="1"/>
        </dgm:presLayoutVars>
      </dgm:prSet>
      <dgm:spPr/>
      <dgm:t>
        <a:bodyPr/>
        <a:lstStyle/>
        <a:p>
          <a:endParaRPr lang="ru-RU"/>
        </a:p>
      </dgm:t>
    </dgm:pt>
    <dgm:pt modelId="{164C986C-7570-4D3A-9B4E-E6F021B8B69F}" type="pres">
      <dgm:prSet presAssocID="{1F8E94FD-6AD5-44D7-9776-1FE042E38A9E}" presName="negativeSpace" presStyleCnt="0"/>
      <dgm:spPr/>
    </dgm:pt>
    <dgm:pt modelId="{BD5BA00A-D680-482C-BF04-2806DC08A081}" type="pres">
      <dgm:prSet presAssocID="{1F8E94FD-6AD5-44D7-9776-1FE042E38A9E}" presName="childText" presStyleLbl="conFgAcc1" presStyleIdx="4" presStyleCnt="7">
        <dgm:presLayoutVars>
          <dgm:bulletEnabled val="1"/>
        </dgm:presLayoutVars>
      </dgm:prSet>
      <dgm:spPr/>
    </dgm:pt>
    <dgm:pt modelId="{46D2404C-867F-4AD4-8A1E-B33D2A906E5B}" type="pres">
      <dgm:prSet presAssocID="{BEB6EB0E-403A-46D1-A007-2F1F5B348F3F}" presName="spaceBetweenRectangles" presStyleCnt="0"/>
      <dgm:spPr/>
    </dgm:pt>
    <dgm:pt modelId="{8F4735EE-E5FE-48AA-84BD-E4B5BCD2D69B}" type="pres">
      <dgm:prSet presAssocID="{D0EBA3E6-45C0-4912-BC6A-ADA622C5E8DA}" presName="parentLin" presStyleCnt="0"/>
      <dgm:spPr/>
    </dgm:pt>
    <dgm:pt modelId="{4682E11C-1061-4C1C-B6D2-E63F048B0995}" type="pres">
      <dgm:prSet presAssocID="{D0EBA3E6-45C0-4912-BC6A-ADA622C5E8DA}" presName="parentLeftMargin" presStyleLbl="node1" presStyleIdx="4" presStyleCnt="7"/>
      <dgm:spPr/>
      <dgm:t>
        <a:bodyPr/>
        <a:lstStyle/>
        <a:p>
          <a:endParaRPr lang="ru-RU"/>
        </a:p>
      </dgm:t>
    </dgm:pt>
    <dgm:pt modelId="{1647F772-AD7E-48BD-8042-EEF4FB30DC3F}" type="pres">
      <dgm:prSet presAssocID="{D0EBA3E6-45C0-4912-BC6A-ADA622C5E8DA}" presName="parentText" presStyleLbl="node1" presStyleIdx="5" presStyleCnt="7" custScaleX="135715" custScaleY="162957" custLinFactNeighborY="-39922">
        <dgm:presLayoutVars>
          <dgm:chMax val="0"/>
          <dgm:bulletEnabled val="1"/>
        </dgm:presLayoutVars>
      </dgm:prSet>
      <dgm:spPr/>
      <dgm:t>
        <a:bodyPr/>
        <a:lstStyle/>
        <a:p>
          <a:endParaRPr lang="ru-RU"/>
        </a:p>
      </dgm:t>
    </dgm:pt>
    <dgm:pt modelId="{1DE945D3-01C0-4FA9-9DB0-79F4170C529D}" type="pres">
      <dgm:prSet presAssocID="{D0EBA3E6-45C0-4912-BC6A-ADA622C5E8DA}" presName="negativeSpace" presStyleCnt="0"/>
      <dgm:spPr/>
    </dgm:pt>
    <dgm:pt modelId="{BCA14DF0-53BE-42C3-B90C-486F28D3EC32}" type="pres">
      <dgm:prSet presAssocID="{D0EBA3E6-45C0-4912-BC6A-ADA622C5E8DA}" presName="childText" presStyleLbl="conFgAcc1" presStyleIdx="5" presStyleCnt="7">
        <dgm:presLayoutVars>
          <dgm:bulletEnabled val="1"/>
        </dgm:presLayoutVars>
      </dgm:prSet>
      <dgm:spPr/>
    </dgm:pt>
    <dgm:pt modelId="{B8D7F50F-A742-4EE5-8CD1-43397E579B3F}" type="pres">
      <dgm:prSet presAssocID="{108CC5D4-0F9C-4C6C-9F84-60FDD09AF949}" presName="spaceBetweenRectangles" presStyleCnt="0"/>
      <dgm:spPr/>
    </dgm:pt>
    <dgm:pt modelId="{8D977757-87CD-4F0D-A3AB-3A449F9C5A11}" type="pres">
      <dgm:prSet presAssocID="{04BE1DE2-A7F3-4357-AD0A-6319FE960BA6}" presName="parentLin" presStyleCnt="0"/>
      <dgm:spPr/>
    </dgm:pt>
    <dgm:pt modelId="{64889887-213C-49C4-AB11-2E2C24010215}" type="pres">
      <dgm:prSet presAssocID="{04BE1DE2-A7F3-4357-AD0A-6319FE960BA6}" presName="parentLeftMargin" presStyleLbl="node1" presStyleIdx="5" presStyleCnt="7"/>
      <dgm:spPr/>
      <dgm:t>
        <a:bodyPr/>
        <a:lstStyle/>
        <a:p>
          <a:endParaRPr lang="ru-RU"/>
        </a:p>
      </dgm:t>
    </dgm:pt>
    <dgm:pt modelId="{5519AA59-8433-447F-B114-A25CA0B85AB8}" type="pres">
      <dgm:prSet presAssocID="{04BE1DE2-A7F3-4357-AD0A-6319FE960BA6}" presName="parentText" presStyleLbl="node1" presStyleIdx="6" presStyleCnt="7" custScaleX="142857" custScaleY="266388" custLinFactNeighborY="-30961">
        <dgm:presLayoutVars>
          <dgm:chMax val="0"/>
          <dgm:bulletEnabled val="1"/>
        </dgm:presLayoutVars>
      </dgm:prSet>
      <dgm:spPr/>
      <dgm:t>
        <a:bodyPr/>
        <a:lstStyle/>
        <a:p>
          <a:endParaRPr lang="ru-RU"/>
        </a:p>
      </dgm:t>
    </dgm:pt>
    <dgm:pt modelId="{562A6261-820D-48C3-AF69-02461EB0FD16}" type="pres">
      <dgm:prSet presAssocID="{04BE1DE2-A7F3-4357-AD0A-6319FE960BA6}" presName="negativeSpace" presStyleCnt="0"/>
      <dgm:spPr/>
    </dgm:pt>
    <dgm:pt modelId="{61A03C22-3EA0-4271-BEF2-2A5DEA97C353}" type="pres">
      <dgm:prSet presAssocID="{04BE1DE2-A7F3-4357-AD0A-6319FE960BA6}" presName="childText" presStyleLbl="conFgAcc1" presStyleIdx="6" presStyleCnt="7">
        <dgm:presLayoutVars>
          <dgm:bulletEnabled val="1"/>
        </dgm:presLayoutVars>
      </dgm:prSet>
      <dgm:spPr/>
    </dgm:pt>
  </dgm:ptLst>
  <dgm:cxnLst>
    <dgm:cxn modelId="{98A614DD-635D-4F92-89A0-7651AD9687D0}" srcId="{F8DD36F1-9996-4608-A92B-1256F231936C}" destId="{74612944-5E98-46D2-AD2B-887F0260306C}" srcOrd="3" destOrd="0" parTransId="{1DBCA30B-171F-4DE9-B673-AEE916A2A44B}" sibTransId="{1A445E31-7170-4505-A9AD-477C6695FB47}"/>
    <dgm:cxn modelId="{9AE1627F-4AEB-41C1-9CF7-26D3ED2975FF}" type="presOf" srcId="{7B97DA40-E826-411A-A438-B0B01D0A12E8}" destId="{6C829863-868B-4D46-9A47-E50DD42EAE74}" srcOrd="1" destOrd="0" presId="urn:microsoft.com/office/officeart/2005/8/layout/list1"/>
    <dgm:cxn modelId="{300A3068-57F3-451D-B762-D25541ECA763}" type="presOf" srcId="{1BA88E95-DEED-4BBB-9B7C-3934FDF3E98C}" destId="{6878B091-9D4F-4FD4-B54E-D1C0685D10F8}" srcOrd="1" destOrd="0" presId="urn:microsoft.com/office/officeart/2005/8/layout/list1"/>
    <dgm:cxn modelId="{DFB1C4D3-2709-4597-90D8-01D310AD7993}" type="presOf" srcId="{B00F557D-80AB-4FCD-B327-36509286C462}" destId="{01389A2F-63AA-454A-90F2-5678B40C59B4}" srcOrd="0" destOrd="0" presId="urn:microsoft.com/office/officeart/2005/8/layout/list1"/>
    <dgm:cxn modelId="{22AB0A56-CA84-4F6E-993D-7B38931F7AFD}" srcId="{F8DD36F1-9996-4608-A92B-1256F231936C}" destId="{7B97DA40-E826-411A-A438-B0B01D0A12E8}" srcOrd="1" destOrd="0" parTransId="{2B06BEDD-FE70-4C37-BDCD-7E0A7E2A1007}" sibTransId="{A4BBF5A5-AB05-4859-AAC7-04655E01836D}"/>
    <dgm:cxn modelId="{82E8F49D-22BC-45E2-8674-0294E645D9FF}" type="presOf" srcId="{1F8E94FD-6AD5-44D7-9776-1FE042E38A9E}" destId="{AF593AF0-206A-43E2-9029-61575EEE733A}" srcOrd="0" destOrd="0" presId="urn:microsoft.com/office/officeart/2005/8/layout/list1"/>
    <dgm:cxn modelId="{237A16B4-F4C5-4AB5-A478-E59CDCA4282E}" type="presOf" srcId="{F8DD36F1-9996-4608-A92B-1256F231936C}" destId="{B40B1A09-AA8C-4DD6-BF5E-D0DDCD973AF5}" srcOrd="0" destOrd="0" presId="urn:microsoft.com/office/officeart/2005/8/layout/list1"/>
    <dgm:cxn modelId="{DD7F5130-D987-4C1F-95DE-5E3832DB8A57}" srcId="{F8DD36F1-9996-4608-A92B-1256F231936C}" destId="{04BE1DE2-A7F3-4357-AD0A-6319FE960BA6}" srcOrd="6" destOrd="0" parTransId="{803751E3-8C63-4DFF-B7AB-438AF4415FEE}" sibTransId="{B90B731B-44C4-44AC-A355-1E0E0F511D60}"/>
    <dgm:cxn modelId="{BD7F4CD2-AE7D-4AA6-9D2B-0FB6471A57AD}" type="presOf" srcId="{D0EBA3E6-45C0-4912-BC6A-ADA622C5E8DA}" destId="{4682E11C-1061-4C1C-B6D2-E63F048B0995}" srcOrd="0" destOrd="0" presId="urn:microsoft.com/office/officeart/2005/8/layout/list1"/>
    <dgm:cxn modelId="{D174D397-A139-4B4C-AFF5-53EBB7EB0E01}" type="presOf" srcId="{7B97DA40-E826-411A-A438-B0B01D0A12E8}" destId="{D5C167DB-2D3E-4EA6-B6E3-922143B1EB0F}" srcOrd="0" destOrd="0" presId="urn:microsoft.com/office/officeart/2005/8/layout/list1"/>
    <dgm:cxn modelId="{C98DC1E8-E2A9-4070-A8D7-25BCBB56A69D}" type="presOf" srcId="{74612944-5E98-46D2-AD2B-887F0260306C}" destId="{DB58F423-D861-4337-99AE-95C4BE304FCE}" srcOrd="0" destOrd="0" presId="urn:microsoft.com/office/officeart/2005/8/layout/list1"/>
    <dgm:cxn modelId="{407AD5C3-2EB9-4E84-943D-AFEE0E565DAA}" type="presOf" srcId="{04BE1DE2-A7F3-4357-AD0A-6319FE960BA6}" destId="{64889887-213C-49C4-AB11-2E2C24010215}" srcOrd="0" destOrd="0" presId="urn:microsoft.com/office/officeart/2005/8/layout/list1"/>
    <dgm:cxn modelId="{171FCBEC-E98C-4130-8F22-621DFD66BDED}" type="presOf" srcId="{04BE1DE2-A7F3-4357-AD0A-6319FE960BA6}" destId="{5519AA59-8433-447F-B114-A25CA0B85AB8}" srcOrd="1" destOrd="0" presId="urn:microsoft.com/office/officeart/2005/8/layout/list1"/>
    <dgm:cxn modelId="{E1092773-3B4A-4915-A234-20356784CE2E}" type="presOf" srcId="{B00F557D-80AB-4FCD-B327-36509286C462}" destId="{9D1F9420-90CD-4F12-9619-573B42E9BA90}" srcOrd="1" destOrd="0" presId="urn:microsoft.com/office/officeart/2005/8/layout/list1"/>
    <dgm:cxn modelId="{89617754-469C-438B-B3FC-1A70619F3802}" type="presOf" srcId="{1F8E94FD-6AD5-44D7-9776-1FE042E38A9E}" destId="{F5B4BF97-3119-4DF6-A5C6-27DD618CE868}" srcOrd="1" destOrd="0" presId="urn:microsoft.com/office/officeart/2005/8/layout/list1"/>
    <dgm:cxn modelId="{8D8A4CD9-2FDA-4550-9634-3968A07A447D}" type="presOf" srcId="{74612944-5E98-46D2-AD2B-887F0260306C}" destId="{CB534C0E-7DBA-4D0D-B4A8-03B3EB28E0A7}" srcOrd="1" destOrd="0" presId="urn:microsoft.com/office/officeart/2005/8/layout/list1"/>
    <dgm:cxn modelId="{E705006A-EF83-4B65-AA4A-DCD7D30828D7}" srcId="{F8DD36F1-9996-4608-A92B-1256F231936C}" destId="{1F8E94FD-6AD5-44D7-9776-1FE042E38A9E}" srcOrd="4" destOrd="0" parTransId="{FA668191-6BC8-440D-9AE3-9B43AE85A519}" sibTransId="{BEB6EB0E-403A-46D1-A007-2F1F5B348F3F}"/>
    <dgm:cxn modelId="{51B4C984-B7D6-447C-97D7-152BBAC305C0}" srcId="{F8DD36F1-9996-4608-A92B-1256F231936C}" destId="{D0EBA3E6-45C0-4912-BC6A-ADA622C5E8DA}" srcOrd="5" destOrd="0" parTransId="{ADE1E7DC-2254-423B-BC56-0C0B3DAD2F6B}" sibTransId="{108CC5D4-0F9C-4C6C-9F84-60FDD09AF949}"/>
    <dgm:cxn modelId="{2BE0121F-6BAD-40DC-B1E1-16C5210862E0}" type="presOf" srcId="{1BA88E95-DEED-4BBB-9B7C-3934FDF3E98C}" destId="{0140133E-C806-4467-8698-E9558479E5ED}" srcOrd="0" destOrd="0" presId="urn:microsoft.com/office/officeart/2005/8/layout/list1"/>
    <dgm:cxn modelId="{C78B27C1-F91A-4F45-8C42-D27597025A99}" srcId="{F8DD36F1-9996-4608-A92B-1256F231936C}" destId="{1BA88E95-DEED-4BBB-9B7C-3934FDF3E98C}" srcOrd="0" destOrd="0" parTransId="{FE577430-4E51-43D8-A73C-87CD5DAE7724}" sibTransId="{1D04090E-BEEE-4F3C-9AB6-7605765E988F}"/>
    <dgm:cxn modelId="{A37743A4-F869-42EA-A812-887495EFBB57}" srcId="{F8DD36F1-9996-4608-A92B-1256F231936C}" destId="{B00F557D-80AB-4FCD-B327-36509286C462}" srcOrd="2" destOrd="0" parTransId="{9EED7B8C-5B2A-4B44-811B-FB232551FBD0}" sibTransId="{C19C93B4-9554-4D59-BCD1-6B258A1A96AF}"/>
    <dgm:cxn modelId="{FFE513A1-19FE-4953-8A64-BC53D78766F5}" type="presOf" srcId="{D0EBA3E6-45C0-4912-BC6A-ADA622C5E8DA}" destId="{1647F772-AD7E-48BD-8042-EEF4FB30DC3F}" srcOrd="1" destOrd="0" presId="urn:microsoft.com/office/officeart/2005/8/layout/list1"/>
    <dgm:cxn modelId="{85448DDB-5409-4F43-AE24-DF417C9683D0}" type="presParOf" srcId="{B40B1A09-AA8C-4DD6-BF5E-D0DDCD973AF5}" destId="{0ABD5B85-5027-4970-BAAE-C5EE412CB3AA}" srcOrd="0" destOrd="0" presId="urn:microsoft.com/office/officeart/2005/8/layout/list1"/>
    <dgm:cxn modelId="{B4CCAECA-581D-416B-AE93-F790D048D609}" type="presParOf" srcId="{0ABD5B85-5027-4970-BAAE-C5EE412CB3AA}" destId="{0140133E-C806-4467-8698-E9558479E5ED}" srcOrd="0" destOrd="0" presId="urn:microsoft.com/office/officeart/2005/8/layout/list1"/>
    <dgm:cxn modelId="{3AA06F3C-2C61-4403-9D81-49EE00AEE528}" type="presParOf" srcId="{0ABD5B85-5027-4970-BAAE-C5EE412CB3AA}" destId="{6878B091-9D4F-4FD4-B54E-D1C0685D10F8}" srcOrd="1" destOrd="0" presId="urn:microsoft.com/office/officeart/2005/8/layout/list1"/>
    <dgm:cxn modelId="{4405C951-6AA2-4788-9C40-637DF3321C17}" type="presParOf" srcId="{B40B1A09-AA8C-4DD6-BF5E-D0DDCD973AF5}" destId="{B474E032-EBA4-41D3-A695-5ACF81F0E644}" srcOrd="1" destOrd="0" presId="urn:microsoft.com/office/officeart/2005/8/layout/list1"/>
    <dgm:cxn modelId="{28815069-2394-46B3-872B-8ABF7ACCF5B7}" type="presParOf" srcId="{B40B1A09-AA8C-4DD6-BF5E-D0DDCD973AF5}" destId="{597FB98B-E7BB-4862-96CD-8CD948E7E02C}" srcOrd="2" destOrd="0" presId="urn:microsoft.com/office/officeart/2005/8/layout/list1"/>
    <dgm:cxn modelId="{FFF3781E-9B4D-4A98-8FF0-46009D093A8C}" type="presParOf" srcId="{B40B1A09-AA8C-4DD6-BF5E-D0DDCD973AF5}" destId="{91A5D22A-CAD2-4CD1-9C29-E5EC067A6899}" srcOrd="3" destOrd="0" presId="urn:microsoft.com/office/officeart/2005/8/layout/list1"/>
    <dgm:cxn modelId="{D37A5340-6640-42A0-9748-46FD598BFD52}" type="presParOf" srcId="{B40B1A09-AA8C-4DD6-BF5E-D0DDCD973AF5}" destId="{BAF73364-6CFD-4F28-AEA7-66BE6439C29F}" srcOrd="4" destOrd="0" presId="urn:microsoft.com/office/officeart/2005/8/layout/list1"/>
    <dgm:cxn modelId="{B9258C7A-1FE0-458B-B86C-6903779CC565}" type="presParOf" srcId="{BAF73364-6CFD-4F28-AEA7-66BE6439C29F}" destId="{D5C167DB-2D3E-4EA6-B6E3-922143B1EB0F}" srcOrd="0" destOrd="0" presId="urn:microsoft.com/office/officeart/2005/8/layout/list1"/>
    <dgm:cxn modelId="{03359846-1C56-4A0D-9DAF-2995D00435D3}" type="presParOf" srcId="{BAF73364-6CFD-4F28-AEA7-66BE6439C29F}" destId="{6C829863-868B-4D46-9A47-E50DD42EAE74}" srcOrd="1" destOrd="0" presId="urn:microsoft.com/office/officeart/2005/8/layout/list1"/>
    <dgm:cxn modelId="{BE929167-CC0A-4297-A6D4-90ABA52C9214}" type="presParOf" srcId="{B40B1A09-AA8C-4DD6-BF5E-D0DDCD973AF5}" destId="{94A97EBF-B3DD-4C2A-BB1E-2CDC65E4E973}" srcOrd="5" destOrd="0" presId="urn:microsoft.com/office/officeart/2005/8/layout/list1"/>
    <dgm:cxn modelId="{DC2FCFAC-7B31-434A-A22F-E38F6B57BB6F}" type="presParOf" srcId="{B40B1A09-AA8C-4DD6-BF5E-D0DDCD973AF5}" destId="{9498AF70-36AE-4A2B-A8B5-E796DAC0587B}" srcOrd="6" destOrd="0" presId="urn:microsoft.com/office/officeart/2005/8/layout/list1"/>
    <dgm:cxn modelId="{C5FF4FC6-2824-411B-949F-2B5ADD120B4F}" type="presParOf" srcId="{B40B1A09-AA8C-4DD6-BF5E-D0DDCD973AF5}" destId="{5BEB9F3C-5E24-47DE-BAC7-7A2F3E69A521}" srcOrd="7" destOrd="0" presId="urn:microsoft.com/office/officeart/2005/8/layout/list1"/>
    <dgm:cxn modelId="{193A403F-849C-48B8-8CB4-2360E15AC9DF}" type="presParOf" srcId="{B40B1A09-AA8C-4DD6-BF5E-D0DDCD973AF5}" destId="{DC2730BA-AA8E-437B-9540-41039FA46331}" srcOrd="8" destOrd="0" presId="urn:microsoft.com/office/officeart/2005/8/layout/list1"/>
    <dgm:cxn modelId="{38E11AD2-981F-4EA4-9F3B-26BD0388E66E}" type="presParOf" srcId="{DC2730BA-AA8E-437B-9540-41039FA46331}" destId="{01389A2F-63AA-454A-90F2-5678B40C59B4}" srcOrd="0" destOrd="0" presId="urn:microsoft.com/office/officeart/2005/8/layout/list1"/>
    <dgm:cxn modelId="{D632445E-DD7D-492A-B6FB-CE00E5EFC561}" type="presParOf" srcId="{DC2730BA-AA8E-437B-9540-41039FA46331}" destId="{9D1F9420-90CD-4F12-9619-573B42E9BA90}" srcOrd="1" destOrd="0" presId="urn:microsoft.com/office/officeart/2005/8/layout/list1"/>
    <dgm:cxn modelId="{9394C802-67E9-4B21-850C-B568EE0097A1}" type="presParOf" srcId="{B40B1A09-AA8C-4DD6-BF5E-D0DDCD973AF5}" destId="{BFE95B5A-7713-48EF-A789-A7A2FC5633A6}" srcOrd="9" destOrd="0" presId="urn:microsoft.com/office/officeart/2005/8/layout/list1"/>
    <dgm:cxn modelId="{EFA6C195-A886-40E7-979D-7A7B8CEDE21F}" type="presParOf" srcId="{B40B1A09-AA8C-4DD6-BF5E-D0DDCD973AF5}" destId="{4C6AE6A7-F1B9-4500-9E06-E0ACFDFB0388}" srcOrd="10" destOrd="0" presId="urn:microsoft.com/office/officeart/2005/8/layout/list1"/>
    <dgm:cxn modelId="{4EE72DFF-0BC6-4858-A699-A6463B89EF6F}" type="presParOf" srcId="{B40B1A09-AA8C-4DD6-BF5E-D0DDCD973AF5}" destId="{B51470D5-2ECC-403D-BCA0-5DEAD6AE93AA}" srcOrd="11" destOrd="0" presId="urn:microsoft.com/office/officeart/2005/8/layout/list1"/>
    <dgm:cxn modelId="{4A1887CE-5C5D-4FD2-AC63-B1E1F757634C}" type="presParOf" srcId="{B40B1A09-AA8C-4DD6-BF5E-D0DDCD973AF5}" destId="{A3BD24A7-F37C-4E98-BE78-849A540C8FCF}" srcOrd="12" destOrd="0" presId="urn:microsoft.com/office/officeart/2005/8/layout/list1"/>
    <dgm:cxn modelId="{6751B98F-5BFE-4E95-9CB3-93E4B7F348D3}" type="presParOf" srcId="{A3BD24A7-F37C-4E98-BE78-849A540C8FCF}" destId="{DB58F423-D861-4337-99AE-95C4BE304FCE}" srcOrd="0" destOrd="0" presId="urn:microsoft.com/office/officeart/2005/8/layout/list1"/>
    <dgm:cxn modelId="{91D2FB14-F3A7-4658-A7F9-C0539D93F1B6}" type="presParOf" srcId="{A3BD24A7-F37C-4E98-BE78-849A540C8FCF}" destId="{CB534C0E-7DBA-4D0D-B4A8-03B3EB28E0A7}" srcOrd="1" destOrd="0" presId="urn:microsoft.com/office/officeart/2005/8/layout/list1"/>
    <dgm:cxn modelId="{EEB83F0A-210D-4012-82EC-52E013E69B4C}" type="presParOf" srcId="{B40B1A09-AA8C-4DD6-BF5E-D0DDCD973AF5}" destId="{B22942F3-5911-436D-8DB8-0B3CF917E2E4}" srcOrd="13" destOrd="0" presId="urn:microsoft.com/office/officeart/2005/8/layout/list1"/>
    <dgm:cxn modelId="{986673FB-F3BB-431A-8475-1D577CA88059}" type="presParOf" srcId="{B40B1A09-AA8C-4DD6-BF5E-D0DDCD973AF5}" destId="{4433426E-2152-498B-888C-C6C94E5A9EFA}" srcOrd="14" destOrd="0" presId="urn:microsoft.com/office/officeart/2005/8/layout/list1"/>
    <dgm:cxn modelId="{40116499-2276-4E45-90BA-4190EE3BB34C}" type="presParOf" srcId="{B40B1A09-AA8C-4DD6-BF5E-D0DDCD973AF5}" destId="{A2A424F3-A296-403B-B555-8F1DD8CADC99}" srcOrd="15" destOrd="0" presId="urn:microsoft.com/office/officeart/2005/8/layout/list1"/>
    <dgm:cxn modelId="{F2699F28-7A81-4663-8D7C-9AF69F9E150A}" type="presParOf" srcId="{B40B1A09-AA8C-4DD6-BF5E-D0DDCD973AF5}" destId="{F34D3952-0D09-4EBB-8133-500A063805CD}" srcOrd="16" destOrd="0" presId="urn:microsoft.com/office/officeart/2005/8/layout/list1"/>
    <dgm:cxn modelId="{BF45B74D-AE5B-415B-8078-F1F3F3C7765C}" type="presParOf" srcId="{F34D3952-0D09-4EBB-8133-500A063805CD}" destId="{AF593AF0-206A-43E2-9029-61575EEE733A}" srcOrd="0" destOrd="0" presId="urn:microsoft.com/office/officeart/2005/8/layout/list1"/>
    <dgm:cxn modelId="{49E2D720-F3DE-4E79-89AD-1479F6352F84}" type="presParOf" srcId="{F34D3952-0D09-4EBB-8133-500A063805CD}" destId="{F5B4BF97-3119-4DF6-A5C6-27DD618CE868}" srcOrd="1" destOrd="0" presId="urn:microsoft.com/office/officeart/2005/8/layout/list1"/>
    <dgm:cxn modelId="{CFAAE5CB-D4E7-4624-B173-0D835B09ACE6}" type="presParOf" srcId="{B40B1A09-AA8C-4DD6-BF5E-D0DDCD973AF5}" destId="{164C986C-7570-4D3A-9B4E-E6F021B8B69F}" srcOrd="17" destOrd="0" presId="urn:microsoft.com/office/officeart/2005/8/layout/list1"/>
    <dgm:cxn modelId="{04AAC037-BE1B-402A-8B03-74760A1C0A1C}" type="presParOf" srcId="{B40B1A09-AA8C-4DD6-BF5E-D0DDCD973AF5}" destId="{BD5BA00A-D680-482C-BF04-2806DC08A081}" srcOrd="18" destOrd="0" presId="urn:microsoft.com/office/officeart/2005/8/layout/list1"/>
    <dgm:cxn modelId="{40A8D320-0B7C-4795-A32F-9D2444260040}" type="presParOf" srcId="{B40B1A09-AA8C-4DD6-BF5E-D0DDCD973AF5}" destId="{46D2404C-867F-4AD4-8A1E-B33D2A906E5B}" srcOrd="19" destOrd="0" presId="urn:microsoft.com/office/officeart/2005/8/layout/list1"/>
    <dgm:cxn modelId="{161D6788-46C5-4C90-B66A-0927F000E20F}" type="presParOf" srcId="{B40B1A09-AA8C-4DD6-BF5E-D0DDCD973AF5}" destId="{8F4735EE-E5FE-48AA-84BD-E4B5BCD2D69B}" srcOrd="20" destOrd="0" presId="urn:microsoft.com/office/officeart/2005/8/layout/list1"/>
    <dgm:cxn modelId="{4BDC1F49-298B-4800-BFA4-ADC5ADD729B8}" type="presParOf" srcId="{8F4735EE-E5FE-48AA-84BD-E4B5BCD2D69B}" destId="{4682E11C-1061-4C1C-B6D2-E63F048B0995}" srcOrd="0" destOrd="0" presId="urn:microsoft.com/office/officeart/2005/8/layout/list1"/>
    <dgm:cxn modelId="{8F92DAFD-9F14-4B4A-BB43-5EA2B9666533}" type="presParOf" srcId="{8F4735EE-E5FE-48AA-84BD-E4B5BCD2D69B}" destId="{1647F772-AD7E-48BD-8042-EEF4FB30DC3F}" srcOrd="1" destOrd="0" presId="urn:microsoft.com/office/officeart/2005/8/layout/list1"/>
    <dgm:cxn modelId="{3EA769BA-412C-4162-9EE9-558E038B7273}" type="presParOf" srcId="{B40B1A09-AA8C-4DD6-BF5E-D0DDCD973AF5}" destId="{1DE945D3-01C0-4FA9-9DB0-79F4170C529D}" srcOrd="21" destOrd="0" presId="urn:microsoft.com/office/officeart/2005/8/layout/list1"/>
    <dgm:cxn modelId="{840A88DA-8C3B-4FDB-B75F-3DDD1C4013F9}" type="presParOf" srcId="{B40B1A09-AA8C-4DD6-BF5E-D0DDCD973AF5}" destId="{BCA14DF0-53BE-42C3-B90C-486F28D3EC32}" srcOrd="22" destOrd="0" presId="urn:microsoft.com/office/officeart/2005/8/layout/list1"/>
    <dgm:cxn modelId="{3AA867CD-2A88-4E8E-ADDB-9F7DF9032525}" type="presParOf" srcId="{B40B1A09-AA8C-4DD6-BF5E-D0DDCD973AF5}" destId="{B8D7F50F-A742-4EE5-8CD1-43397E579B3F}" srcOrd="23" destOrd="0" presId="urn:microsoft.com/office/officeart/2005/8/layout/list1"/>
    <dgm:cxn modelId="{7B613BA8-32A3-4D71-B3C2-758C12236B92}" type="presParOf" srcId="{B40B1A09-AA8C-4DD6-BF5E-D0DDCD973AF5}" destId="{8D977757-87CD-4F0D-A3AB-3A449F9C5A11}" srcOrd="24" destOrd="0" presId="urn:microsoft.com/office/officeart/2005/8/layout/list1"/>
    <dgm:cxn modelId="{4A1188E0-D1A7-4528-B754-0EBBFDA6C968}" type="presParOf" srcId="{8D977757-87CD-4F0D-A3AB-3A449F9C5A11}" destId="{64889887-213C-49C4-AB11-2E2C24010215}" srcOrd="0" destOrd="0" presId="urn:microsoft.com/office/officeart/2005/8/layout/list1"/>
    <dgm:cxn modelId="{F45495DB-1D79-4265-9FBB-D9D7CFD0C482}" type="presParOf" srcId="{8D977757-87CD-4F0D-A3AB-3A449F9C5A11}" destId="{5519AA59-8433-447F-B114-A25CA0B85AB8}" srcOrd="1" destOrd="0" presId="urn:microsoft.com/office/officeart/2005/8/layout/list1"/>
    <dgm:cxn modelId="{9DCF34C9-9E26-4C9F-BE86-D375BFF0E5A1}" type="presParOf" srcId="{B40B1A09-AA8C-4DD6-BF5E-D0DDCD973AF5}" destId="{562A6261-820D-48C3-AF69-02461EB0FD16}" srcOrd="25" destOrd="0" presId="urn:microsoft.com/office/officeart/2005/8/layout/list1"/>
    <dgm:cxn modelId="{58373F38-A246-43A8-8A10-F998DD7AC909}" type="presParOf" srcId="{B40B1A09-AA8C-4DD6-BF5E-D0DDCD973AF5}" destId="{61A03C22-3EA0-4271-BEF2-2A5DEA97C353}" srcOrd="26"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15DDCD9-8A09-41EB-92A3-1C8C641C648B}" type="doc">
      <dgm:prSet loTypeId="urn:microsoft.com/office/officeart/2005/8/layout/vList2" loCatId="list" qsTypeId="urn:microsoft.com/office/officeart/2005/8/quickstyle/3d8" qsCatId="3D" csTypeId="urn:microsoft.com/office/officeart/2005/8/colors/accent1_2#4" csCatId="accent1" phldr="1"/>
      <dgm:spPr/>
      <dgm:t>
        <a:bodyPr/>
        <a:lstStyle/>
        <a:p>
          <a:endParaRPr lang="ru-RU"/>
        </a:p>
      </dgm:t>
    </dgm:pt>
    <dgm:pt modelId="{FE045500-6CCE-486E-8F72-989528ACCD3A}">
      <dgm:prSet custT="1"/>
      <dgm:spPr>
        <a:solidFill>
          <a:schemeClr val="accent1">
            <a:lumMod val="75000"/>
          </a:schemeClr>
        </a:solidFill>
        <a:ln>
          <a:solidFill>
            <a:srgbClr val="002060"/>
          </a:solidFill>
        </a:ln>
      </dgm:spPr>
      <dgm:t>
        <a:bodyPr/>
        <a:lstStyle/>
        <a:p>
          <a:pPr rtl="0"/>
          <a:r>
            <a:rPr lang="ru-RU" sz="2000" b="0" i="0" baseline="0" dirty="0" smtClean="0">
              <a:solidFill>
                <a:schemeClr val="bg1"/>
              </a:solidFill>
              <a:latin typeface="Times New Roman" pitchFamily="18" charset="0"/>
              <a:cs typeface="Times New Roman" pitchFamily="18" charset="0"/>
            </a:rPr>
            <a:t>На его протяжении постепенно углубляются и расширяются знания и представления детей, происходит их обобщение. Ребёнок развивает представления о себе самом и разных сферах окружающей действительности: природе, продуктах человеческой культуры, человеческих отношениях. Также он осваивает способы получения знаний, у ребёнка формируется умение слушать взрослого, отвечать на вопросы и задавать их самостоятельно, экспериментировать с действительностью. Уровень овладения подобными способами наряду с усвоенной ребёнком информацией характеризует содержательную сторону его умственного развития. </a:t>
          </a:r>
          <a:endParaRPr lang="ru-RU" sz="2000" b="0" i="0" baseline="0" dirty="0">
            <a:solidFill>
              <a:schemeClr val="bg1"/>
            </a:solidFill>
            <a:latin typeface="Times New Roman" pitchFamily="18" charset="0"/>
            <a:cs typeface="Times New Roman" pitchFamily="18" charset="0"/>
          </a:endParaRPr>
        </a:p>
      </dgm:t>
    </dgm:pt>
    <dgm:pt modelId="{E654A483-8E5E-47A4-B8A6-F1F368112E7A}" type="parTrans" cxnId="{11CA159F-1056-4FC8-AF06-B2BFAB6C02C8}">
      <dgm:prSet/>
      <dgm:spPr/>
      <dgm:t>
        <a:bodyPr/>
        <a:lstStyle/>
        <a:p>
          <a:endParaRPr lang="ru-RU"/>
        </a:p>
      </dgm:t>
    </dgm:pt>
    <dgm:pt modelId="{606BBA14-12D4-401E-8A57-A2D3F131EBA8}" type="sibTrans" cxnId="{11CA159F-1056-4FC8-AF06-B2BFAB6C02C8}">
      <dgm:prSet/>
      <dgm:spPr/>
      <dgm:t>
        <a:bodyPr/>
        <a:lstStyle/>
        <a:p>
          <a:endParaRPr lang="ru-RU"/>
        </a:p>
      </dgm:t>
    </dgm:pt>
    <dgm:pt modelId="{C6035433-D75A-41E8-88B7-0AB3B15A68FB}" type="pres">
      <dgm:prSet presAssocID="{A15DDCD9-8A09-41EB-92A3-1C8C641C648B}" presName="linear" presStyleCnt="0">
        <dgm:presLayoutVars>
          <dgm:animLvl val="lvl"/>
          <dgm:resizeHandles val="exact"/>
        </dgm:presLayoutVars>
      </dgm:prSet>
      <dgm:spPr/>
      <dgm:t>
        <a:bodyPr/>
        <a:lstStyle/>
        <a:p>
          <a:endParaRPr lang="ru-RU"/>
        </a:p>
      </dgm:t>
    </dgm:pt>
    <dgm:pt modelId="{A56573DA-86B5-4678-9200-A5744F04A004}" type="pres">
      <dgm:prSet presAssocID="{FE045500-6CCE-486E-8F72-989528ACCD3A}" presName="parentText" presStyleLbl="node1" presStyleIdx="0" presStyleCnt="1">
        <dgm:presLayoutVars>
          <dgm:chMax val="0"/>
          <dgm:bulletEnabled val="1"/>
        </dgm:presLayoutVars>
      </dgm:prSet>
      <dgm:spPr/>
      <dgm:t>
        <a:bodyPr/>
        <a:lstStyle/>
        <a:p>
          <a:endParaRPr lang="ru-RU"/>
        </a:p>
      </dgm:t>
    </dgm:pt>
  </dgm:ptLst>
  <dgm:cxnLst>
    <dgm:cxn modelId="{32F97A63-ECC6-486A-A636-22B7ADB07033}" type="presOf" srcId="{A15DDCD9-8A09-41EB-92A3-1C8C641C648B}" destId="{C6035433-D75A-41E8-88B7-0AB3B15A68FB}" srcOrd="0" destOrd="0" presId="urn:microsoft.com/office/officeart/2005/8/layout/vList2"/>
    <dgm:cxn modelId="{9ED89ABE-D7F2-41C2-9D12-E1B8DA6E9CAC}" type="presOf" srcId="{FE045500-6CCE-486E-8F72-989528ACCD3A}" destId="{A56573DA-86B5-4678-9200-A5744F04A004}" srcOrd="0" destOrd="0" presId="urn:microsoft.com/office/officeart/2005/8/layout/vList2"/>
    <dgm:cxn modelId="{11CA159F-1056-4FC8-AF06-B2BFAB6C02C8}" srcId="{A15DDCD9-8A09-41EB-92A3-1C8C641C648B}" destId="{FE045500-6CCE-486E-8F72-989528ACCD3A}" srcOrd="0" destOrd="0" parTransId="{E654A483-8E5E-47A4-B8A6-F1F368112E7A}" sibTransId="{606BBA14-12D4-401E-8A57-A2D3F131EBA8}"/>
    <dgm:cxn modelId="{2D6E4278-94BA-4797-8CC4-EF85413DB81F}" type="presParOf" srcId="{C6035433-D75A-41E8-88B7-0AB3B15A68FB}" destId="{A56573DA-86B5-4678-9200-A5744F04A004}"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339406F-A46E-4D96-B3EC-4193CC036340}" type="doc">
      <dgm:prSet loTypeId="urn:microsoft.com/office/officeart/2005/8/layout/vList2" loCatId="list" qsTypeId="urn:microsoft.com/office/officeart/2005/8/quickstyle/3d1" qsCatId="3D" csTypeId="urn:microsoft.com/office/officeart/2005/8/colors/accent1_2#5" csCatId="accent1" phldr="1"/>
      <dgm:spPr/>
      <dgm:t>
        <a:bodyPr/>
        <a:lstStyle/>
        <a:p>
          <a:endParaRPr lang="ru-RU"/>
        </a:p>
      </dgm:t>
    </dgm:pt>
    <dgm:pt modelId="{3A1F1432-3D7F-48C5-A19B-BD31CC172DAE}">
      <dgm:prSet/>
      <dgm:spPr>
        <a:solidFill>
          <a:srgbClr val="002060"/>
        </a:solidFill>
      </dgm:spPr>
      <dgm:t>
        <a:bodyPr/>
        <a:lstStyle/>
        <a:p>
          <a:pPr algn="ctr" rtl="0"/>
          <a:r>
            <a:rPr lang="ru-RU" dirty="0" smtClean="0"/>
            <a:t>В этом возрасте изменяется содержание общения ребёнка как со взрослым, так и со сверстником. Общение со взрослым выходит за пределы конкретной ситуации, в которой оказывается ребёнок. Ведущим в общении становится познавательный мотив. </a:t>
          </a:r>
          <a:endParaRPr lang="ru-RU" dirty="0"/>
        </a:p>
      </dgm:t>
    </dgm:pt>
    <dgm:pt modelId="{7D5028CA-7E96-4FC7-A9BE-8C06AB6E6011}" type="parTrans" cxnId="{5EB307B7-A67F-48BB-87A5-71C0FD16D6DD}">
      <dgm:prSet/>
      <dgm:spPr/>
      <dgm:t>
        <a:bodyPr/>
        <a:lstStyle/>
        <a:p>
          <a:endParaRPr lang="ru-RU"/>
        </a:p>
      </dgm:t>
    </dgm:pt>
    <dgm:pt modelId="{D8399DEE-4010-4DC7-BD61-C26879C42F36}" type="sibTrans" cxnId="{5EB307B7-A67F-48BB-87A5-71C0FD16D6DD}">
      <dgm:prSet/>
      <dgm:spPr/>
      <dgm:t>
        <a:bodyPr/>
        <a:lstStyle/>
        <a:p>
          <a:endParaRPr lang="ru-RU"/>
        </a:p>
      </dgm:t>
    </dgm:pt>
    <dgm:pt modelId="{29B52D72-894D-46A5-ABB8-A99379AA96B7}" type="pres">
      <dgm:prSet presAssocID="{A339406F-A46E-4D96-B3EC-4193CC036340}" presName="linear" presStyleCnt="0">
        <dgm:presLayoutVars>
          <dgm:animLvl val="lvl"/>
          <dgm:resizeHandles val="exact"/>
        </dgm:presLayoutVars>
      </dgm:prSet>
      <dgm:spPr/>
      <dgm:t>
        <a:bodyPr/>
        <a:lstStyle/>
        <a:p>
          <a:endParaRPr lang="ru-RU"/>
        </a:p>
      </dgm:t>
    </dgm:pt>
    <dgm:pt modelId="{8DA03F4E-A29D-4AB5-A9F0-234E7E6C8991}" type="pres">
      <dgm:prSet presAssocID="{3A1F1432-3D7F-48C5-A19B-BD31CC172DAE}" presName="parentText" presStyleLbl="node1" presStyleIdx="0" presStyleCnt="1" custLinFactNeighborY="31874">
        <dgm:presLayoutVars>
          <dgm:chMax val="0"/>
          <dgm:bulletEnabled val="1"/>
        </dgm:presLayoutVars>
      </dgm:prSet>
      <dgm:spPr/>
      <dgm:t>
        <a:bodyPr/>
        <a:lstStyle/>
        <a:p>
          <a:endParaRPr lang="ru-RU"/>
        </a:p>
      </dgm:t>
    </dgm:pt>
  </dgm:ptLst>
  <dgm:cxnLst>
    <dgm:cxn modelId="{5EB307B7-A67F-48BB-87A5-71C0FD16D6DD}" srcId="{A339406F-A46E-4D96-B3EC-4193CC036340}" destId="{3A1F1432-3D7F-48C5-A19B-BD31CC172DAE}" srcOrd="0" destOrd="0" parTransId="{7D5028CA-7E96-4FC7-A9BE-8C06AB6E6011}" sibTransId="{D8399DEE-4010-4DC7-BD61-C26879C42F36}"/>
    <dgm:cxn modelId="{50820EB7-907D-492C-83BA-606C4F3CB5FB}" type="presOf" srcId="{A339406F-A46E-4D96-B3EC-4193CC036340}" destId="{29B52D72-894D-46A5-ABB8-A99379AA96B7}" srcOrd="0" destOrd="0" presId="urn:microsoft.com/office/officeart/2005/8/layout/vList2"/>
    <dgm:cxn modelId="{CA9B986F-D8D9-4D8B-ABE8-1415BEC4A9D9}" type="presOf" srcId="{3A1F1432-3D7F-48C5-A19B-BD31CC172DAE}" destId="{8DA03F4E-A29D-4AB5-A9F0-234E7E6C8991}" srcOrd="0" destOrd="0" presId="urn:microsoft.com/office/officeart/2005/8/layout/vList2"/>
    <dgm:cxn modelId="{9730781E-9024-4695-B4BC-326BF06958D4}" type="presParOf" srcId="{29B52D72-894D-46A5-ABB8-A99379AA96B7}" destId="{8DA03F4E-A29D-4AB5-A9F0-234E7E6C8991}"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234C22C-87A9-4666-B810-11EAF9546BB4}" type="doc">
      <dgm:prSet loTypeId="urn:microsoft.com/office/officeart/2005/8/layout/pyramid2" loCatId="list" qsTypeId="urn:microsoft.com/office/officeart/2005/8/quickstyle/simple1#2" qsCatId="simple" csTypeId="urn:microsoft.com/office/officeart/2005/8/colors/accent1_2#6" csCatId="accent1" phldr="1"/>
      <dgm:spPr/>
    </dgm:pt>
    <dgm:pt modelId="{02226317-63FD-418D-96B4-4BDEB6994C0E}">
      <dgm:prSet phldrT="[Текст]" custT="1"/>
      <dgm:spPr/>
      <dgm:t>
        <a:bodyPr/>
        <a:lstStyle/>
        <a:p>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Укрепление и обогащение здоровья, дальнейшее развитие двигательной и гигиенической культуры детей.</a:t>
          </a:r>
          <a:endParaRPr lang="ru-RU" sz="1400" dirty="0">
            <a:latin typeface="Times New Roman" pitchFamily="18" charset="0"/>
            <a:cs typeface="Times New Roman" pitchFamily="18" charset="0"/>
          </a:endParaRPr>
        </a:p>
      </dgm:t>
    </dgm:pt>
    <dgm:pt modelId="{95C37351-1421-4ED8-9E0D-B1328CE39DAE}" type="parTrans" cxnId="{420362A0-203B-483F-9292-3739F0BC16A8}">
      <dgm:prSet/>
      <dgm:spPr/>
      <dgm:t>
        <a:bodyPr/>
        <a:lstStyle/>
        <a:p>
          <a:endParaRPr lang="ru-RU"/>
        </a:p>
      </dgm:t>
    </dgm:pt>
    <dgm:pt modelId="{C895A0DD-6538-4C99-A962-620EAF8E045C}" type="sibTrans" cxnId="{420362A0-203B-483F-9292-3739F0BC16A8}">
      <dgm:prSet/>
      <dgm:spPr/>
      <dgm:t>
        <a:bodyPr/>
        <a:lstStyle/>
        <a:p>
          <a:endParaRPr lang="ru-RU"/>
        </a:p>
      </dgm:t>
    </dgm:pt>
    <dgm:pt modelId="{E7581FFD-FA64-42AA-9F1C-12416BBA57CD}">
      <dgm:prSet phldrT="[Текст]" custT="1"/>
      <dgm:spPr/>
      <dgm:t>
        <a:bodyPr/>
        <a:lstStyle/>
        <a:p>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Воспитание культуры общения, эмоциональной отзывчивости и доброжелательности к людям.</a:t>
          </a:r>
          <a:endParaRPr lang="ru-RU" sz="1400" dirty="0">
            <a:latin typeface="Times New Roman" pitchFamily="18" charset="0"/>
            <a:cs typeface="Times New Roman" pitchFamily="18" charset="0"/>
          </a:endParaRPr>
        </a:p>
      </dgm:t>
    </dgm:pt>
    <dgm:pt modelId="{A5AAACFC-6128-4F54-B4F6-DF176524B881}" type="parTrans" cxnId="{96999E1D-648B-4579-A3B9-20346D189800}">
      <dgm:prSet/>
      <dgm:spPr/>
      <dgm:t>
        <a:bodyPr/>
        <a:lstStyle/>
        <a:p>
          <a:endParaRPr lang="ru-RU"/>
        </a:p>
      </dgm:t>
    </dgm:pt>
    <dgm:pt modelId="{49EF0FED-F23C-481A-B1B6-C7911923B8B8}" type="sibTrans" cxnId="{96999E1D-648B-4579-A3B9-20346D189800}">
      <dgm:prSet/>
      <dgm:spPr/>
      <dgm:t>
        <a:bodyPr/>
        <a:lstStyle/>
        <a:p>
          <a:endParaRPr lang="ru-RU"/>
        </a:p>
      </dgm:t>
    </dgm:pt>
    <dgm:pt modelId="{22E31EBC-13E2-4F4D-BB1E-2E06D2D10669}">
      <dgm:prSet phldrT="[Текст]" custT="1"/>
      <dgm:spPr/>
      <dgm:t>
        <a:bodyPr/>
        <a:lstStyle/>
        <a:p>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Развитие эстетических чувств детей, эмоционально-ценностных ориентаций, приобщение детей к художественной культуре.</a:t>
          </a:r>
          <a:endParaRPr lang="ru-RU" sz="1400" dirty="0">
            <a:latin typeface="Times New Roman" pitchFamily="18" charset="0"/>
            <a:cs typeface="Times New Roman" pitchFamily="18" charset="0"/>
          </a:endParaRPr>
        </a:p>
      </dgm:t>
    </dgm:pt>
    <dgm:pt modelId="{0DF5F913-9D12-4B4C-87A1-2E28C3FF5345}" type="parTrans" cxnId="{D76AEFA3-8464-4B35-9A0A-D2835C7C4D4D}">
      <dgm:prSet/>
      <dgm:spPr/>
      <dgm:t>
        <a:bodyPr/>
        <a:lstStyle/>
        <a:p>
          <a:endParaRPr lang="ru-RU"/>
        </a:p>
      </dgm:t>
    </dgm:pt>
    <dgm:pt modelId="{F5B27CB5-8603-4F84-AC3E-EB6261FC2CDE}" type="sibTrans" cxnId="{D76AEFA3-8464-4B35-9A0A-D2835C7C4D4D}">
      <dgm:prSet/>
      <dgm:spPr/>
      <dgm:t>
        <a:bodyPr/>
        <a:lstStyle/>
        <a:p>
          <a:endParaRPr lang="ru-RU"/>
        </a:p>
      </dgm:t>
    </dgm:pt>
    <dgm:pt modelId="{AF84B5AA-A7EC-49C8-A25F-E9854CDC461E}">
      <dgm:prSet phldrT="[Текст]" custT="1"/>
      <dgm:spPr/>
      <dgm:t>
        <a:bodyPr/>
        <a:lstStyle/>
        <a:p>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Развитие познавательной активности, познавательной мотивации, интеллектуальных способностей детей.</a:t>
          </a:r>
          <a:endParaRPr lang="ru-RU" sz="1400" dirty="0">
            <a:latin typeface="Times New Roman" pitchFamily="18" charset="0"/>
            <a:cs typeface="Times New Roman" pitchFamily="18" charset="0"/>
          </a:endParaRPr>
        </a:p>
      </dgm:t>
    </dgm:pt>
    <dgm:pt modelId="{8643C945-7EEC-453A-AD27-D60A606951A2}" type="parTrans" cxnId="{1E42FFE2-B6F9-461B-80A6-175B2E73ACA4}">
      <dgm:prSet/>
      <dgm:spPr/>
      <dgm:t>
        <a:bodyPr/>
        <a:lstStyle/>
        <a:p>
          <a:endParaRPr lang="ru-RU"/>
        </a:p>
      </dgm:t>
    </dgm:pt>
    <dgm:pt modelId="{FA7402E5-7AD4-4E29-BA8D-31DF8C08B876}" type="sibTrans" cxnId="{1E42FFE2-B6F9-461B-80A6-175B2E73ACA4}">
      <dgm:prSet/>
      <dgm:spPr/>
      <dgm:t>
        <a:bodyPr/>
        <a:lstStyle/>
        <a:p>
          <a:endParaRPr lang="ru-RU"/>
        </a:p>
      </dgm:t>
    </dgm:pt>
    <dgm:pt modelId="{29FA8140-93BF-4790-91E1-C957470852D3}">
      <dgm:prSet phldrT="[Текст]" custT="1"/>
      <dgm:spPr/>
      <dgm:t>
        <a:bodyPr/>
        <a:lstStyle/>
        <a:p>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Формирование готовности к школьному обучению, к новой социальной позиции школьника.</a:t>
          </a:r>
          <a:endParaRPr lang="ru-RU" sz="1400" dirty="0">
            <a:latin typeface="Times New Roman" pitchFamily="18" charset="0"/>
            <a:cs typeface="Times New Roman" pitchFamily="18" charset="0"/>
          </a:endParaRPr>
        </a:p>
      </dgm:t>
    </dgm:pt>
    <dgm:pt modelId="{3A58BE61-F9BA-4AD4-9D29-9CF45EC74E9C}" type="parTrans" cxnId="{66B6875B-F8D6-4824-8BDB-5817146383D0}">
      <dgm:prSet/>
      <dgm:spPr/>
      <dgm:t>
        <a:bodyPr/>
        <a:lstStyle/>
        <a:p>
          <a:endParaRPr lang="ru-RU"/>
        </a:p>
      </dgm:t>
    </dgm:pt>
    <dgm:pt modelId="{5FE649A4-3948-4867-B942-895218D93D83}" type="sibTrans" cxnId="{66B6875B-F8D6-4824-8BDB-5817146383D0}">
      <dgm:prSet/>
      <dgm:spPr/>
      <dgm:t>
        <a:bodyPr/>
        <a:lstStyle/>
        <a:p>
          <a:endParaRPr lang="ru-RU"/>
        </a:p>
      </dgm:t>
    </dgm:pt>
    <dgm:pt modelId="{2168E0BC-4BB9-4232-87C9-4D93F707E46B}">
      <dgm:prSet phldrT="[Текст]" custT="1"/>
      <dgm:spPr/>
      <dgm:t>
        <a:bodyPr/>
        <a:lstStyle/>
        <a:p>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Развитие детской самостоятельности и инициативы, воспитание у каждого ребёнка чувства собственного достоинства, самоуважения, стремления к активной деятельности и творчеству.</a:t>
          </a:r>
          <a:endParaRPr lang="ru-RU" sz="1400" dirty="0">
            <a:latin typeface="Times New Roman" pitchFamily="18" charset="0"/>
            <a:cs typeface="Times New Roman" pitchFamily="18" charset="0"/>
          </a:endParaRPr>
        </a:p>
      </dgm:t>
    </dgm:pt>
    <dgm:pt modelId="{C2EC2E2C-2985-4045-88E7-8619DF4618AF}" type="parTrans" cxnId="{36FF4E07-82F8-4F6C-911F-83421654E422}">
      <dgm:prSet/>
      <dgm:spPr/>
      <dgm:t>
        <a:bodyPr/>
        <a:lstStyle/>
        <a:p>
          <a:endParaRPr lang="ru-RU"/>
        </a:p>
      </dgm:t>
    </dgm:pt>
    <dgm:pt modelId="{08A44117-0120-40B1-A923-38D6D2E8CF15}" type="sibTrans" cxnId="{36FF4E07-82F8-4F6C-911F-83421654E422}">
      <dgm:prSet/>
      <dgm:spPr/>
      <dgm:t>
        <a:bodyPr/>
        <a:lstStyle/>
        <a:p>
          <a:endParaRPr lang="ru-RU"/>
        </a:p>
      </dgm:t>
    </dgm:pt>
    <dgm:pt modelId="{6C7620B8-DC5D-4ABC-A7F3-8F9A5256CFC8}" type="pres">
      <dgm:prSet presAssocID="{F234C22C-87A9-4666-B810-11EAF9546BB4}" presName="compositeShape" presStyleCnt="0">
        <dgm:presLayoutVars>
          <dgm:dir/>
          <dgm:resizeHandles/>
        </dgm:presLayoutVars>
      </dgm:prSet>
      <dgm:spPr/>
    </dgm:pt>
    <dgm:pt modelId="{95F2B689-A58B-48A9-B124-96B772A7C6A0}" type="pres">
      <dgm:prSet presAssocID="{F234C22C-87A9-4666-B810-11EAF9546BB4}" presName="pyramid" presStyleLbl="node1" presStyleIdx="0" presStyleCnt="1"/>
      <dgm:spPr>
        <a:solidFill>
          <a:srgbClr val="002060"/>
        </a:solidFill>
        <a:ln>
          <a:solidFill>
            <a:schemeClr val="tx1"/>
          </a:solidFill>
        </a:ln>
        <a:scene3d>
          <a:camera prst="isometricOffAxis2Left"/>
          <a:lightRig rig="threePt" dir="t"/>
        </a:scene3d>
        <a:sp3d>
          <a:bevelT prst="angle"/>
        </a:sp3d>
      </dgm:spPr>
    </dgm:pt>
    <dgm:pt modelId="{26187275-D7D6-4B9A-B065-AEC11BFDCD3B}" type="pres">
      <dgm:prSet presAssocID="{F234C22C-87A9-4666-B810-11EAF9546BB4}" presName="theList" presStyleCnt="0"/>
      <dgm:spPr/>
    </dgm:pt>
    <dgm:pt modelId="{740B0AEB-A493-47E3-B9FB-A17123032B11}" type="pres">
      <dgm:prSet presAssocID="{02226317-63FD-418D-96B4-4BDEB6994C0E}" presName="aNode" presStyleLbl="fgAcc1" presStyleIdx="0" presStyleCnt="6" custScaleX="132755">
        <dgm:presLayoutVars>
          <dgm:bulletEnabled val="1"/>
        </dgm:presLayoutVars>
      </dgm:prSet>
      <dgm:spPr/>
      <dgm:t>
        <a:bodyPr/>
        <a:lstStyle/>
        <a:p>
          <a:endParaRPr lang="ru-RU"/>
        </a:p>
      </dgm:t>
    </dgm:pt>
    <dgm:pt modelId="{42A4A517-0472-4898-8833-EDD2092E2167}" type="pres">
      <dgm:prSet presAssocID="{02226317-63FD-418D-96B4-4BDEB6994C0E}" presName="aSpace" presStyleCnt="0"/>
      <dgm:spPr/>
    </dgm:pt>
    <dgm:pt modelId="{A2D1DDED-0EF4-4957-A7F3-C7DFBBCEF7CA}" type="pres">
      <dgm:prSet presAssocID="{E7581FFD-FA64-42AA-9F1C-12416BBA57CD}" presName="aNode" presStyleLbl="fgAcc1" presStyleIdx="1" presStyleCnt="6" custScaleX="132903">
        <dgm:presLayoutVars>
          <dgm:bulletEnabled val="1"/>
        </dgm:presLayoutVars>
      </dgm:prSet>
      <dgm:spPr/>
      <dgm:t>
        <a:bodyPr/>
        <a:lstStyle/>
        <a:p>
          <a:endParaRPr lang="ru-RU"/>
        </a:p>
      </dgm:t>
    </dgm:pt>
    <dgm:pt modelId="{484DF2D3-7CD5-49EC-8650-D519D3C13C32}" type="pres">
      <dgm:prSet presAssocID="{E7581FFD-FA64-42AA-9F1C-12416BBA57CD}" presName="aSpace" presStyleCnt="0"/>
      <dgm:spPr/>
    </dgm:pt>
    <dgm:pt modelId="{58A65E75-7470-44C4-B9DD-7DEE1A9F1053}" type="pres">
      <dgm:prSet presAssocID="{22E31EBC-13E2-4F4D-BB1E-2E06D2D10669}" presName="aNode" presStyleLbl="fgAcc1" presStyleIdx="2" presStyleCnt="6" custScaleX="133897">
        <dgm:presLayoutVars>
          <dgm:bulletEnabled val="1"/>
        </dgm:presLayoutVars>
      </dgm:prSet>
      <dgm:spPr/>
      <dgm:t>
        <a:bodyPr/>
        <a:lstStyle/>
        <a:p>
          <a:endParaRPr lang="ru-RU"/>
        </a:p>
      </dgm:t>
    </dgm:pt>
    <dgm:pt modelId="{32E4C3A4-9E13-4714-9BC9-0D39A0F98865}" type="pres">
      <dgm:prSet presAssocID="{22E31EBC-13E2-4F4D-BB1E-2E06D2D10669}" presName="aSpace" presStyleCnt="0"/>
      <dgm:spPr/>
    </dgm:pt>
    <dgm:pt modelId="{333F1DE1-38A8-4789-8851-4482CA1E4B3B}" type="pres">
      <dgm:prSet presAssocID="{AF84B5AA-A7EC-49C8-A25F-E9854CDC461E}" presName="aNode" presStyleLbl="fgAcc1" presStyleIdx="3" presStyleCnt="6" custScaleX="133401">
        <dgm:presLayoutVars>
          <dgm:bulletEnabled val="1"/>
        </dgm:presLayoutVars>
      </dgm:prSet>
      <dgm:spPr/>
      <dgm:t>
        <a:bodyPr/>
        <a:lstStyle/>
        <a:p>
          <a:endParaRPr lang="ru-RU"/>
        </a:p>
      </dgm:t>
    </dgm:pt>
    <dgm:pt modelId="{E4AFA389-B36F-442B-B544-93550C2FBD4A}" type="pres">
      <dgm:prSet presAssocID="{AF84B5AA-A7EC-49C8-A25F-E9854CDC461E}" presName="aSpace" presStyleCnt="0"/>
      <dgm:spPr/>
    </dgm:pt>
    <dgm:pt modelId="{E6D9FEAE-A491-413F-AAA1-51D2CA11513A}" type="pres">
      <dgm:prSet presAssocID="{29FA8140-93BF-4790-91E1-C957470852D3}" presName="aNode" presStyleLbl="fgAcc1" presStyleIdx="4" presStyleCnt="6" custScaleX="133401">
        <dgm:presLayoutVars>
          <dgm:bulletEnabled val="1"/>
        </dgm:presLayoutVars>
      </dgm:prSet>
      <dgm:spPr/>
      <dgm:t>
        <a:bodyPr/>
        <a:lstStyle/>
        <a:p>
          <a:endParaRPr lang="ru-RU"/>
        </a:p>
      </dgm:t>
    </dgm:pt>
    <dgm:pt modelId="{15CE6FEB-C1DE-435F-A228-1290E090D067}" type="pres">
      <dgm:prSet presAssocID="{29FA8140-93BF-4790-91E1-C957470852D3}" presName="aSpace" presStyleCnt="0"/>
      <dgm:spPr/>
    </dgm:pt>
    <dgm:pt modelId="{9C415753-AC3B-4C3D-9570-2656908339B7}" type="pres">
      <dgm:prSet presAssocID="{2168E0BC-4BB9-4232-87C9-4D93F707E46B}" presName="aNode" presStyleLbl="fgAcc1" presStyleIdx="5" presStyleCnt="6" custScaleX="133401">
        <dgm:presLayoutVars>
          <dgm:bulletEnabled val="1"/>
        </dgm:presLayoutVars>
      </dgm:prSet>
      <dgm:spPr/>
      <dgm:t>
        <a:bodyPr/>
        <a:lstStyle/>
        <a:p>
          <a:endParaRPr lang="ru-RU"/>
        </a:p>
      </dgm:t>
    </dgm:pt>
    <dgm:pt modelId="{8B63FFF4-2BE3-4BE6-BB79-22CB5B10CA6C}" type="pres">
      <dgm:prSet presAssocID="{2168E0BC-4BB9-4232-87C9-4D93F707E46B}" presName="aSpace" presStyleCnt="0"/>
      <dgm:spPr/>
    </dgm:pt>
  </dgm:ptLst>
  <dgm:cxnLst>
    <dgm:cxn modelId="{4268FE12-84A2-4C07-B97D-21A0BA285407}" type="presOf" srcId="{2168E0BC-4BB9-4232-87C9-4D93F707E46B}" destId="{9C415753-AC3B-4C3D-9570-2656908339B7}" srcOrd="0" destOrd="0" presId="urn:microsoft.com/office/officeart/2005/8/layout/pyramid2"/>
    <dgm:cxn modelId="{E3FBDD3B-1D59-468E-B5AA-BAF699C9FDA2}" type="presOf" srcId="{F234C22C-87A9-4666-B810-11EAF9546BB4}" destId="{6C7620B8-DC5D-4ABC-A7F3-8F9A5256CFC8}" srcOrd="0" destOrd="0" presId="urn:microsoft.com/office/officeart/2005/8/layout/pyramid2"/>
    <dgm:cxn modelId="{1E42FFE2-B6F9-461B-80A6-175B2E73ACA4}" srcId="{F234C22C-87A9-4666-B810-11EAF9546BB4}" destId="{AF84B5AA-A7EC-49C8-A25F-E9854CDC461E}" srcOrd="3" destOrd="0" parTransId="{8643C945-7EEC-453A-AD27-D60A606951A2}" sibTransId="{FA7402E5-7AD4-4E29-BA8D-31DF8C08B876}"/>
    <dgm:cxn modelId="{D76AEFA3-8464-4B35-9A0A-D2835C7C4D4D}" srcId="{F234C22C-87A9-4666-B810-11EAF9546BB4}" destId="{22E31EBC-13E2-4F4D-BB1E-2E06D2D10669}" srcOrd="2" destOrd="0" parTransId="{0DF5F913-9D12-4B4C-87A1-2E28C3FF5345}" sibTransId="{F5B27CB5-8603-4F84-AC3E-EB6261FC2CDE}"/>
    <dgm:cxn modelId="{17424691-9A30-4D58-9FEB-8E01B661ACAB}" type="presOf" srcId="{29FA8140-93BF-4790-91E1-C957470852D3}" destId="{E6D9FEAE-A491-413F-AAA1-51D2CA11513A}" srcOrd="0" destOrd="0" presId="urn:microsoft.com/office/officeart/2005/8/layout/pyramid2"/>
    <dgm:cxn modelId="{420362A0-203B-483F-9292-3739F0BC16A8}" srcId="{F234C22C-87A9-4666-B810-11EAF9546BB4}" destId="{02226317-63FD-418D-96B4-4BDEB6994C0E}" srcOrd="0" destOrd="0" parTransId="{95C37351-1421-4ED8-9E0D-B1328CE39DAE}" sibTransId="{C895A0DD-6538-4C99-A962-620EAF8E045C}"/>
    <dgm:cxn modelId="{66B6875B-F8D6-4824-8BDB-5817146383D0}" srcId="{F234C22C-87A9-4666-B810-11EAF9546BB4}" destId="{29FA8140-93BF-4790-91E1-C957470852D3}" srcOrd="4" destOrd="0" parTransId="{3A58BE61-F9BA-4AD4-9D29-9CF45EC74E9C}" sibTransId="{5FE649A4-3948-4867-B942-895218D93D83}"/>
    <dgm:cxn modelId="{36FF4E07-82F8-4F6C-911F-83421654E422}" srcId="{F234C22C-87A9-4666-B810-11EAF9546BB4}" destId="{2168E0BC-4BB9-4232-87C9-4D93F707E46B}" srcOrd="5" destOrd="0" parTransId="{C2EC2E2C-2985-4045-88E7-8619DF4618AF}" sibTransId="{08A44117-0120-40B1-A923-38D6D2E8CF15}"/>
    <dgm:cxn modelId="{5F444E38-4F45-40CC-A00B-74C9D8C99243}" type="presOf" srcId="{22E31EBC-13E2-4F4D-BB1E-2E06D2D10669}" destId="{58A65E75-7470-44C4-B9DD-7DEE1A9F1053}" srcOrd="0" destOrd="0" presId="urn:microsoft.com/office/officeart/2005/8/layout/pyramid2"/>
    <dgm:cxn modelId="{540B8031-3995-4C69-850F-10483F66A106}" type="presOf" srcId="{02226317-63FD-418D-96B4-4BDEB6994C0E}" destId="{740B0AEB-A493-47E3-B9FB-A17123032B11}" srcOrd="0" destOrd="0" presId="urn:microsoft.com/office/officeart/2005/8/layout/pyramid2"/>
    <dgm:cxn modelId="{96999E1D-648B-4579-A3B9-20346D189800}" srcId="{F234C22C-87A9-4666-B810-11EAF9546BB4}" destId="{E7581FFD-FA64-42AA-9F1C-12416BBA57CD}" srcOrd="1" destOrd="0" parTransId="{A5AAACFC-6128-4F54-B4F6-DF176524B881}" sibTransId="{49EF0FED-F23C-481A-B1B6-C7911923B8B8}"/>
    <dgm:cxn modelId="{FA0054D9-A70D-4067-8913-059EDD4EFABB}" type="presOf" srcId="{E7581FFD-FA64-42AA-9F1C-12416BBA57CD}" destId="{A2D1DDED-0EF4-4957-A7F3-C7DFBBCEF7CA}" srcOrd="0" destOrd="0" presId="urn:microsoft.com/office/officeart/2005/8/layout/pyramid2"/>
    <dgm:cxn modelId="{CEE095A2-1384-41AF-A124-C65C46452B01}" type="presOf" srcId="{AF84B5AA-A7EC-49C8-A25F-E9854CDC461E}" destId="{333F1DE1-38A8-4789-8851-4482CA1E4B3B}" srcOrd="0" destOrd="0" presId="urn:microsoft.com/office/officeart/2005/8/layout/pyramid2"/>
    <dgm:cxn modelId="{DBF0D72D-D3A1-436D-AFA6-D884251427F9}" type="presParOf" srcId="{6C7620B8-DC5D-4ABC-A7F3-8F9A5256CFC8}" destId="{95F2B689-A58B-48A9-B124-96B772A7C6A0}" srcOrd="0" destOrd="0" presId="urn:microsoft.com/office/officeart/2005/8/layout/pyramid2"/>
    <dgm:cxn modelId="{905D0927-794C-413B-96A8-F3EEFE8A8986}" type="presParOf" srcId="{6C7620B8-DC5D-4ABC-A7F3-8F9A5256CFC8}" destId="{26187275-D7D6-4B9A-B065-AEC11BFDCD3B}" srcOrd="1" destOrd="0" presId="urn:microsoft.com/office/officeart/2005/8/layout/pyramid2"/>
    <dgm:cxn modelId="{FF4432B0-19D3-412E-92AC-186BEB005A32}" type="presParOf" srcId="{26187275-D7D6-4B9A-B065-AEC11BFDCD3B}" destId="{740B0AEB-A493-47E3-B9FB-A17123032B11}" srcOrd="0" destOrd="0" presId="urn:microsoft.com/office/officeart/2005/8/layout/pyramid2"/>
    <dgm:cxn modelId="{DB47CD06-FE05-4FD3-8222-BA87479DFFD5}" type="presParOf" srcId="{26187275-D7D6-4B9A-B065-AEC11BFDCD3B}" destId="{42A4A517-0472-4898-8833-EDD2092E2167}" srcOrd="1" destOrd="0" presId="urn:microsoft.com/office/officeart/2005/8/layout/pyramid2"/>
    <dgm:cxn modelId="{72C7B1E1-8641-4461-B7B1-7E3BE0580878}" type="presParOf" srcId="{26187275-D7D6-4B9A-B065-AEC11BFDCD3B}" destId="{A2D1DDED-0EF4-4957-A7F3-C7DFBBCEF7CA}" srcOrd="2" destOrd="0" presId="urn:microsoft.com/office/officeart/2005/8/layout/pyramid2"/>
    <dgm:cxn modelId="{EEAF2B05-BCBE-499F-9FA3-5C3A67CD9C76}" type="presParOf" srcId="{26187275-D7D6-4B9A-B065-AEC11BFDCD3B}" destId="{484DF2D3-7CD5-49EC-8650-D519D3C13C32}" srcOrd="3" destOrd="0" presId="urn:microsoft.com/office/officeart/2005/8/layout/pyramid2"/>
    <dgm:cxn modelId="{BC577996-C72A-43DE-8BE1-5CD953889AB5}" type="presParOf" srcId="{26187275-D7D6-4B9A-B065-AEC11BFDCD3B}" destId="{58A65E75-7470-44C4-B9DD-7DEE1A9F1053}" srcOrd="4" destOrd="0" presId="urn:microsoft.com/office/officeart/2005/8/layout/pyramid2"/>
    <dgm:cxn modelId="{D987980A-48EA-47B3-B656-ED8E2F609DD9}" type="presParOf" srcId="{26187275-D7D6-4B9A-B065-AEC11BFDCD3B}" destId="{32E4C3A4-9E13-4714-9BC9-0D39A0F98865}" srcOrd="5" destOrd="0" presId="urn:microsoft.com/office/officeart/2005/8/layout/pyramid2"/>
    <dgm:cxn modelId="{29D01017-93A4-47BF-A02A-1A18845AEB14}" type="presParOf" srcId="{26187275-D7D6-4B9A-B065-AEC11BFDCD3B}" destId="{333F1DE1-38A8-4789-8851-4482CA1E4B3B}" srcOrd="6" destOrd="0" presId="urn:microsoft.com/office/officeart/2005/8/layout/pyramid2"/>
    <dgm:cxn modelId="{7E520AE1-CF9A-49BD-8A84-8B4480DA2B67}" type="presParOf" srcId="{26187275-D7D6-4B9A-B065-AEC11BFDCD3B}" destId="{E4AFA389-B36F-442B-B544-93550C2FBD4A}" srcOrd="7" destOrd="0" presId="urn:microsoft.com/office/officeart/2005/8/layout/pyramid2"/>
    <dgm:cxn modelId="{0C39007C-E41A-4C9F-9FD9-4220D596A35A}" type="presParOf" srcId="{26187275-D7D6-4B9A-B065-AEC11BFDCD3B}" destId="{E6D9FEAE-A491-413F-AAA1-51D2CA11513A}" srcOrd="8" destOrd="0" presId="urn:microsoft.com/office/officeart/2005/8/layout/pyramid2"/>
    <dgm:cxn modelId="{C9B1DC75-C033-4E96-AFD5-8A58BC510667}" type="presParOf" srcId="{26187275-D7D6-4B9A-B065-AEC11BFDCD3B}" destId="{15CE6FEB-C1DE-435F-A228-1290E090D067}" srcOrd="9" destOrd="0" presId="urn:microsoft.com/office/officeart/2005/8/layout/pyramid2"/>
    <dgm:cxn modelId="{A1BEB736-7FB7-4F10-AC13-2AEA914B3FEC}" type="presParOf" srcId="{26187275-D7D6-4B9A-B065-AEC11BFDCD3B}" destId="{9C415753-AC3B-4C3D-9570-2656908339B7}" srcOrd="10" destOrd="0" presId="urn:microsoft.com/office/officeart/2005/8/layout/pyramid2"/>
    <dgm:cxn modelId="{407D3976-02ED-4531-A88B-93E510EC2E02}" type="presParOf" srcId="{26187275-D7D6-4B9A-B065-AEC11BFDCD3B}" destId="{8B63FFF4-2BE3-4BE6-BB79-22CB5B10CA6C}" srcOrd="11"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Заголовок 28"/>
          <p:cNvSpPr>
            <a:spLocks noGrp="1"/>
          </p:cNvSpPr>
          <p:nvPr>
            <p:ph type="ctrTitle"/>
          </p:nvPr>
        </p:nvSpPr>
        <p:spPr>
          <a:xfrm>
            <a:off x="381000" y="4853411"/>
            <a:ext cx="8458200" cy="1222375"/>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fld id="{A5C886FD-E250-420E-9954-9F3424FD7F84}" type="datetimeFigureOut">
              <a:rPr lang="ru-RU"/>
              <a:pPr>
                <a:defRPr/>
              </a:pPr>
              <a:t>01.01.2006</a:t>
            </a:fld>
            <a:endParaRPr lang="ru-RU"/>
          </a:p>
        </p:txBody>
      </p:sp>
      <p:sp>
        <p:nvSpPr>
          <p:cNvPr id="6" name="Нижний колонтитул 1"/>
          <p:cNvSpPr>
            <a:spLocks noGrp="1"/>
          </p:cNvSpPr>
          <p:nvPr>
            <p:ph type="ftr" sz="quarter" idx="11"/>
          </p:nvPr>
        </p:nvSpPr>
        <p:spPr/>
        <p:txBody>
          <a:bodyPr/>
          <a:lstStyle>
            <a:lvl1pPr>
              <a:defRPr/>
            </a:lvl1pPr>
          </a:lstStyle>
          <a:p>
            <a:pPr>
              <a:defRPr/>
            </a:pPr>
            <a:endParaRPr lang="ru-RU"/>
          </a:p>
        </p:txBody>
      </p:sp>
      <p:sp>
        <p:nvSpPr>
          <p:cNvPr id="7" name="Номер слайда 14"/>
          <p:cNvSpPr>
            <a:spLocks noGrp="1"/>
          </p:cNvSpPr>
          <p:nvPr>
            <p:ph type="sldNum" sz="quarter" idx="12"/>
          </p:nvPr>
        </p:nvSpPr>
        <p:spPr>
          <a:xfrm>
            <a:off x="8229600" y="6473825"/>
            <a:ext cx="758825" cy="247650"/>
          </a:xfrm>
        </p:spPr>
        <p:txBody>
          <a:bodyPr/>
          <a:lstStyle>
            <a:lvl1pPr>
              <a:defRPr/>
            </a:lvl1pPr>
          </a:lstStyle>
          <a:p>
            <a:pPr>
              <a:defRPr/>
            </a:pPr>
            <a:fld id="{9AA4B11F-0A87-4332-906C-8D70D21F7CD3}"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fld id="{8D03CE13-885E-44BE-AAF7-AF31E3864ABF}" type="datetimeFigureOut">
              <a:rPr lang="ru-RU"/>
              <a:pPr>
                <a:defRPr/>
              </a:pPr>
              <a:t>01.01.2006</a:t>
            </a:fld>
            <a:endParaRPr lang="ru-RU"/>
          </a:p>
        </p:txBody>
      </p:sp>
      <p:sp>
        <p:nvSpPr>
          <p:cNvPr id="5" name="Нижний колонтитул 2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3FF0C186-48F1-4CD3-8F58-B679246DF539}"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7F7FB47C-5050-414D-B578-29F6EAED6896}" type="datetimeFigureOut">
              <a:rPr lang="ru-RU"/>
              <a:pPr>
                <a:defRPr/>
              </a:pPr>
              <a:t>01.01.2006</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A8453F0-825D-4047-8C8A-84B31AAFD45F}"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Содержимое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EBCEA624-E7BF-43D7-A779-7BFF46610FBB}" type="datetimeFigureOut">
              <a:rPr lang="ru-RU"/>
              <a:pPr>
                <a:defRPr/>
              </a:pPr>
              <a:t>01.01.2006</a:t>
            </a:fld>
            <a:endParaRPr lang="ru-RU"/>
          </a:p>
        </p:txBody>
      </p:sp>
      <p:sp>
        <p:nvSpPr>
          <p:cNvPr id="5" name="Нижний колонтитул 18"/>
          <p:cNvSpPr>
            <a:spLocks noGrp="1"/>
          </p:cNvSpPr>
          <p:nvPr>
            <p:ph type="ftr" sz="quarter" idx="11"/>
          </p:nvPr>
        </p:nvSpPr>
        <p:spPr>
          <a:xfrm>
            <a:off x="3581400" y="76200"/>
            <a:ext cx="2895600" cy="288925"/>
          </a:xfrm>
        </p:spPr>
        <p:txBody>
          <a:bodyPr/>
          <a:lstStyle>
            <a:lvl1pPr>
              <a:defRPr/>
            </a:lvl1pPr>
          </a:lstStyle>
          <a:p>
            <a:pPr>
              <a:defRPr/>
            </a:pPr>
            <a:endParaRPr lang="ru-RU"/>
          </a:p>
        </p:txBody>
      </p:sp>
      <p:sp>
        <p:nvSpPr>
          <p:cNvPr id="6" name="Номер слайда 15"/>
          <p:cNvSpPr>
            <a:spLocks noGrp="1"/>
          </p:cNvSpPr>
          <p:nvPr>
            <p:ph type="sldNum" sz="quarter" idx="12"/>
          </p:nvPr>
        </p:nvSpPr>
        <p:spPr>
          <a:xfrm>
            <a:off x="8229600" y="6473825"/>
            <a:ext cx="758825" cy="247650"/>
          </a:xfrm>
        </p:spPr>
        <p:txBody>
          <a:bodyPr/>
          <a:lstStyle>
            <a:lvl1pPr>
              <a:defRPr/>
            </a:lvl1pPr>
          </a:lstStyle>
          <a:p>
            <a:pPr>
              <a:defRPr/>
            </a:pPr>
            <a:fld id="{3F8E1252-E3C0-40FD-91E9-79B80C11726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fld id="{68DC0CBA-7310-4AD4-BAF4-E66A0F38037F}" type="datetimeFigureOut">
              <a:rPr lang="ru-RU"/>
              <a:pPr>
                <a:defRPr/>
              </a:pPr>
              <a:t>01.01.2006</a:t>
            </a:fld>
            <a:endParaRPr lang="ru-RU"/>
          </a:p>
        </p:txBody>
      </p:sp>
      <p:sp>
        <p:nvSpPr>
          <p:cNvPr id="7" name="Нижний колонтитул 10"/>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F77EB242-D0AC-4DA0-9E4C-74788BE4E37A}"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Дата 10"/>
          <p:cNvSpPr>
            <a:spLocks noGrp="1"/>
          </p:cNvSpPr>
          <p:nvPr>
            <p:ph type="dt" sz="half" idx="10"/>
          </p:nvPr>
        </p:nvSpPr>
        <p:spPr/>
        <p:txBody>
          <a:bodyPr/>
          <a:lstStyle>
            <a:lvl1pPr>
              <a:defRPr/>
            </a:lvl1pPr>
          </a:lstStyle>
          <a:p>
            <a:pPr>
              <a:defRPr/>
            </a:pPr>
            <a:fld id="{8E0B962A-CCA1-428B-9B2A-A081897EC2F7}" type="datetimeFigureOut">
              <a:rPr lang="ru-RU"/>
              <a:pPr>
                <a:defRPr/>
              </a:pPr>
              <a:t>01.01.2006</a:t>
            </a:fld>
            <a:endParaRPr lang="ru-RU"/>
          </a:p>
        </p:txBody>
      </p:sp>
      <p:sp>
        <p:nvSpPr>
          <p:cNvPr id="6" name="Нижний колонтитул 2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6409F9B0-9DE9-4DB6-AA13-2D930E6DE04E}"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Заголовок 28"/>
          <p:cNvSpPr>
            <a:spLocks noGrp="1"/>
          </p:cNvSpPr>
          <p:nvPr>
            <p:ph type="title"/>
          </p:nvPr>
        </p:nvSpPr>
        <p:spPr>
          <a:xfrm>
            <a:off x="304800" y="5410200"/>
            <a:ext cx="8610600" cy="882650"/>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fld id="{23DD74C1-72B6-4D6D-8B12-28371691E33F}" type="datetimeFigureOut">
              <a:rPr lang="ru-RU"/>
              <a:pPr>
                <a:defRPr/>
              </a:pPr>
              <a:t>01.01.2006</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8229600" y="6477000"/>
            <a:ext cx="762000" cy="247650"/>
          </a:xfrm>
        </p:spPr>
        <p:txBody>
          <a:bodyPr/>
          <a:lstStyle>
            <a:lvl1pPr>
              <a:defRPr/>
            </a:lvl1pPr>
          </a:lstStyle>
          <a:p>
            <a:pPr>
              <a:defRPr/>
            </a:pPr>
            <a:fld id="{ACFC4F51-253C-486D-835C-1F6B5581982B}"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fld id="{0046623F-5D67-428D-80C4-F808FD9F0452}" type="datetimeFigureOut">
              <a:rPr lang="ru-RU"/>
              <a:pPr>
                <a:defRPr/>
              </a:pPr>
              <a:t>01.01.2006</a:t>
            </a:fld>
            <a:endParaRPr lang="ru-RU"/>
          </a:p>
        </p:txBody>
      </p:sp>
      <p:sp>
        <p:nvSpPr>
          <p:cNvPr id="4" name="Нижний колонтитул 2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BEFCC1C4-A96F-4BC7-AB61-CF392C4E862F}"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fld id="{78C98D52-E6BB-48E8-BDA7-DA10FED22E26}" type="datetimeFigureOut">
              <a:rPr lang="ru-RU"/>
              <a:pPr>
                <a:defRPr/>
              </a:pPr>
              <a:t>01.01.2006</a:t>
            </a:fld>
            <a:endParaRPr lang="ru-RU"/>
          </a:p>
        </p:txBody>
      </p:sp>
      <p:sp>
        <p:nvSpPr>
          <p:cNvPr id="3" name="Нижний колонтитул 23"/>
          <p:cNvSpPr>
            <a:spLocks noGrp="1"/>
          </p:cNvSpPr>
          <p:nvPr>
            <p:ph type="ftr" sz="quarter" idx="11"/>
          </p:nvPr>
        </p:nvSpPr>
        <p:spPr/>
        <p:txBody>
          <a:bodyPr/>
          <a:lstStyle>
            <a:lvl1pPr>
              <a:defRPr/>
            </a:lvl1pPr>
          </a:lstStyle>
          <a:p>
            <a:pPr>
              <a:defRPr/>
            </a:pPr>
            <a:endParaRPr lang="ru-RU"/>
          </a:p>
        </p:txBody>
      </p:sp>
      <p:sp>
        <p:nvSpPr>
          <p:cNvPr id="4" name="Номер слайда 6"/>
          <p:cNvSpPr>
            <a:spLocks noGrp="1"/>
          </p:cNvSpPr>
          <p:nvPr>
            <p:ph type="sldNum" sz="quarter" idx="12"/>
          </p:nvPr>
        </p:nvSpPr>
        <p:spPr/>
        <p:txBody>
          <a:bodyPr/>
          <a:lstStyle>
            <a:lvl1pPr>
              <a:defRPr/>
            </a:lvl1pPr>
          </a:lstStyle>
          <a:p>
            <a:pPr>
              <a:defRPr/>
            </a:pPr>
            <a:fld id="{8DEFAC87-E894-432D-AAD7-0645B53A12F6}"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Заголовок 11"/>
          <p:cNvSpPr>
            <a:spLocks noGrp="1"/>
          </p:cNvSpPr>
          <p:nvPr>
            <p:ph type="title"/>
          </p:nvPr>
        </p:nvSpPr>
        <p:spPr>
          <a:xfrm>
            <a:off x="457200" y="5486400"/>
            <a:ext cx="8458200" cy="520700"/>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fld id="{28313894-4C13-4170-B558-E092BE326E7F}" type="datetimeFigureOut">
              <a:rPr lang="ru-RU"/>
              <a:pPr>
                <a:defRPr/>
              </a:pPr>
              <a:t>01.01.2006</a:t>
            </a:fld>
            <a:endParaRPr lang="ru-RU"/>
          </a:p>
        </p:txBody>
      </p:sp>
      <p:sp>
        <p:nvSpPr>
          <p:cNvPr id="7" name="Нижний колонтитул 28"/>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C4058B1D-0CD0-41F5-8E7F-D28AA821FFCA}"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381000" y="4993760"/>
            <a:ext cx="5867400" cy="522288"/>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fld id="{D43624FF-6B8E-4184-879D-E058EE114581}" type="datetimeFigureOut">
              <a:rPr lang="ru-RU"/>
              <a:pPr>
                <a:defRPr/>
              </a:pPr>
              <a:t>01.01.2006</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30"/>
          <p:cNvSpPr>
            <a:spLocks noGrp="1"/>
          </p:cNvSpPr>
          <p:nvPr>
            <p:ph type="sldNum" sz="quarter" idx="12"/>
          </p:nvPr>
        </p:nvSpPr>
        <p:spPr/>
        <p:txBody>
          <a:bodyPr/>
          <a:lstStyle>
            <a:lvl1pPr>
              <a:defRPr/>
            </a:lvl1pPr>
          </a:lstStyle>
          <a:p>
            <a:pPr>
              <a:defRPr/>
            </a:pPr>
            <a:fld id="{B205B6F6-818C-44F8-B33C-D548CA378DBB}"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9" name="Текст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smtClean="0">
                <a:solidFill>
                  <a:schemeClr val="accent1">
                    <a:shade val="75000"/>
                  </a:schemeClr>
                </a:solidFill>
                <a:latin typeface="+mn-lt"/>
              </a:defRPr>
            </a:lvl1pPr>
          </a:lstStyle>
          <a:p>
            <a:pPr>
              <a:defRPr/>
            </a:pPr>
            <a:fld id="{3DCB336D-6EC6-40BB-A102-F34217152779}" type="datetimeFigureOut">
              <a:rPr lang="ru-RU"/>
              <a:pPr>
                <a:defRPr/>
              </a:pPr>
              <a:t>01.01.2006</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smtClean="0">
                <a:solidFill>
                  <a:schemeClr val="accent1">
                    <a:shade val="75000"/>
                  </a:schemeClr>
                </a:solidFill>
                <a:latin typeface="+mn-lt"/>
              </a:defRPr>
            </a:lvl1pPr>
          </a:lstStyle>
          <a:p>
            <a:pPr>
              <a:defRPr/>
            </a:pPr>
            <a:fld id="{A9E84697-13FD-4002-B4B9-54047214141C}" type="slidenum">
              <a:rPr lang="ru-RU"/>
              <a:pPr>
                <a:defRPr/>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1" r:id="rId4"/>
    <p:sldLayoutId id="2147483675" r:id="rId5"/>
    <p:sldLayoutId id="2147483670" r:id="rId6"/>
    <p:sldLayoutId id="2147483676" r:id="rId7"/>
    <p:sldLayoutId id="2147483677" r:id="rId8"/>
    <p:sldLayoutId id="2147483678" r:id="rId9"/>
    <p:sldLayoutId id="2147483669" r:id="rId10"/>
    <p:sldLayoutId id="2147483679" r:id="rId11"/>
  </p:sldLayoutIdLst>
  <p:txStyles>
    <p:titleStyle>
      <a:lvl1pPr algn="l" rtl="0" fontAlgn="base">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fontAlgn="base">
        <a:spcBef>
          <a:spcPct val="0"/>
        </a:spcBef>
        <a:spcAft>
          <a:spcPct val="0"/>
        </a:spcAft>
        <a:defRPr sz="3600">
          <a:solidFill>
            <a:schemeClr val="tx2"/>
          </a:solidFill>
          <a:latin typeface="Franklin Gothic Medium" pitchFamily="34" charset="0"/>
        </a:defRPr>
      </a:lvl2pPr>
      <a:lvl3pPr algn="l" rtl="0" fontAlgn="base">
        <a:spcBef>
          <a:spcPct val="0"/>
        </a:spcBef>
        <a:spcAft>
          <a:spcPct val="0"/>
        </a:spcAft>
        <a:defRPr sz="3600">
          <a:solidFill>
            <a:schemeClr val="tx2"/>
          </a:solidFill>
          <a:latin typeface="Franklin Gothic Medium" pitchFamily="34" charset="0"/>
        </a:defRPr>
      </a:lvl3pPr>
      <a:lvl4pPr algn="l" rtl="0" fontAlgn="base">
        <a:spcBef>
          <a:spcPct val="0"/>
        </a:spcBef>
        <a:spcAft>
          <a:spcPct val="0"/>
        </a:spcAft>
        <a:defRPr sz="3600">
          <a:solidFill>
            <a:schemeClr val="tx2"/>
          </a:solidFill>
          <a:latin typeface="Franklin Gothic Medium" pitchFamily="34" charset="0"/>
        </a:defRPr>
      </a:lvl4pPr>
      <a:lvl5pPr algn="l" rtl="0" fontAlgn="base">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fontAlgn="base">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fontAlgn="base">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fontAlgn="base">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fontAlgn="base">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6.jpeg"/><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4.jpeg"/><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692696"/>
            <a:ext cx="8458200" cy="1222375"/>
          </a:xfrm>
        </p:spPr>
        <p:txBody>
          <a:bodyPr>
            <a:normAutofit fontScale="90000"/>
          </a:bodyPr>
          <a:lstStyle/>
          <a:p>
            <a:pPr fontAlgn="auto">
              <a:spcAft>
                <a:spcPts val="0"/>
              </a:spcAft>
              <a:defRPr/>
            </a:pPr>
            <a:r>
              <a:rPr lang="ru-RU" b="1" dirty="0" smtClean="0">
                <a:solidFill>
                  <a:schemeClr val="tx1"/>
                </a:solidFill>
                <a:latin typeface="Times New Roman" pitchFamily="18" charset="0"/>
                <a:cs typeface="Times New Roman" pitchFamily="18" charset="0"/>
              </a:rPr>
              <a:t>Возрастные особенности у детей старшего дошкольного возраста</a:t>
            </a:r>
            <a:endParaRPr lang="ru-RU" b="1" dirty="0">
              <a:solidFill>
                <a:schemeClr val="tx1"/>
              </a:solidFill>
              <a:latin typeface="Times New Roman" pitchFamily="18" charset="0"/>
              <a:cs typeface="Times New Roman" pitchFamily="18" charset="0"/>
            </a:endParaRPr>
          </a:p>
        </p:txBody>
      </p:sp>
      <p:sp>
        <p:nvSpPr>
          <p:cNvPr id="13314" name="Прямоугольник 3"/>
          <p:cNvSpPr>
            <a:spLocks noChangeArrowheads="1"/>
          </p:cNvSpPr>
          <p:nvPr/>
        </p:nvSpPr>
        <p:spPr bwMode="auto">
          <a:xfrm>
            <a:off x="5724525" y="2125663"/>
            <a:ext cx="2879725" cy="3081337"/>
          </a:xfrm>
          <a:prstGeom prst="rect">
            <a:avLst/>
          </a:prstGeom>
          <a:noFill/>
          <a:ln w="9525">
            <a:noFill/>
            <a:miter lim="800000"/>
            <a:headEnd/>
            <a:tailEnd/>
          </a:ln>
        </p:spPr>
        <p:txBody>
          <a:bodyPr>
            <a:spAutoFit/>
          </a:bodyPr>
          <a:lstStyle/>
          <a:p>
            <a:pPr algn="ctr"/>
            <a:r>
              <a:rPr lang="ru-RU" sz="2800" b="1">
                <a:latin typeface="Times New Roman" pitchFamily="18" charset="0"/>
                <a:cs typeface="Times New Roman" pitchFamily="18" charset="0"/>
              </a:rPr>
              <a:t>МБДОУ «Детский сад № 12 «Звездный»</a:t>
            </a:r>
          </a:p>
          <a:p>
            <a:pPr algn="ctr"/>
            <a:endParaRPr lang="ru-RU" sz="2800" b="1">
              <a:latin typeface="Times New Roman" pitchFamily="18" charset="0"/>
              <a:cs typeface="Times New Roman" pitchFamily="18" charset="0"/>
            </a:endParaRPr>
          </a:p>
          <a:p>
            <a:pPr algn="ctr"/>
            <a:r>
              <a:rPr lang="ru-RU" sz="2800" b="1">
                <a:latin typeface="Times New Roman" pitchFamily="18" charset="0"/>
                <a:cs typeface="Times New Roman" pitchFamily="18" charset="0"/>
              </a:rPr>
              <a:t>Выполнила: </a:t>
            </a:r>
          </a:p>
          <a:p>
            <a:pPr algn="ctr"/>
            <a:r>
              <a:rPr lang="ru-RU" sz="2800" b="1">
                <a:latin typeface="Times New Roman" pitchFamily="18" charset="0"/>
                <a:cs typeface="Times New Roman" pitchFamily="18" charset="0"/>
              </a:rPr>
              <a:t>воспитатель</a:t>
            </a:r>
          </a:p>
          <a:p>
            <a:pPr algn="ctr"/>
            <a:r>
              <a:rPr lang="ru-RU" sz="2800" b="1">
                <a:latin typeface="Times New Roman" pitchFamily="18" charset="0"/>
                <a:cs typeface="Times New Roman" pitchFamily="18" charset="0"/>
              </a:rPr>
              <a:t>Знобищева Е. В.</a:t>
            </a:r>
          </a:p>
        </p:txBody>
      </p:sp>
      <p:pic>
        <p:nvPicPr>
          <p:cNvPr id="13315" name="Рисунок 4"/>
          <p:cNvPicPr>
            <a:picLocks noChangeAspect="1" noChangeArrowheads="1"/>
          </p:cNvPicPr>
          <p:nvPr/>
        </p:nvPicPr>
        <p:blipFill>
          <a:blip r:embed="rId2"/>
          <a:srcRect/>
          <a:stretch>
            <a:fillRect/>
          </a:stretch>
        </p:blipFill>
        <p:spPr bwMode="auto">
          <a:xfrm>
            <a:off x="323850" y="1916113"/>
            <a:ext cx="5111750" cy="37449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548680"/>
            <a:ext cx="6286472" cy="841248"/>
          </a:xfrm>
        </p:spPr>
        <p:txBody>
          <a:bodyPr>
            <a:noAutofit/>
          </a:bodyPr>
          <a:lstStyle/>
          <a:p>
            <a:pPr fontAlgn="auto">
              <a:spcAft>
                <a:spcPts val="0"/>
              </a:spcAft>
              <a:defRPr/>
            </a:pPr>
            <a:r>
              <a:rPr lang="ru-RU" sz="2800" cap="none" dirty="0" smtClean="0">
                <a:solidFill>
                  <a:schemeClr val="tx1"/>
                </a:solidFill>
                <a:effectLst/>
                <a:latin typeface="Times New Roman" pitchFamily="18" charset="0"/>
                <a:ea typeface="Calibri" pitchFamily="34" charset="0"/>
                <a:cs typeface="Times New Roman" pitchFamily="18" charset="0"/>
              </a:rPr>
              <a:t>Задачи развития и воспитания</a:t>
            </a:r>
            <a:r>
              <a:rPr lang="ru-RU" sz="2800" cap="none" dirty="0" smtClean="0">
                <a:solidFill>
                  <a:schemeClr val="tx1"/>
                </a:solidFill>
                <a:effectLst/>
                <a:latin typeface="Times New Roman" pitchFamily="18" charset="0"/>
                <a:cs typeface="Times New Roman" pitchFamily="18" charset="0"/>
              </a:rPr>
              <a:t/>
            </a:r>
            <a:br>
              <a:rPr lang="ru-RU" sz="2800" cap="none" dirty="0" smtClean="0">
                <a:solidFill>
                  <a:schemeClr val="tx1"/>
                </a:solidFill>
                <a:effectLst/>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graphicFrame>
        <p:nvGraphicFramePr>
          <p:cNvPr id="5" name="Схема 4"/>
          <p:cNvGraphicFramePr/>
          <p:nvPr/>
        </p:nvGraphicFramePr>
        <p:xfrm>
          <a:off x="1475656" y="1124744"/>
          <a:ext cx="7416824" cy="55446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050" name="Picture 2" descr="http://uchebana5.ru/images/1345/2688189/4ed54502.jpg"/>
          <p:cNvPicPr>
            <a:picLocks noChangeAspect="1" noChangeArrowheads="1"/>
          </p:cNvPicPr>
          <p:nvPr/>
        </p:nvPicPr>
        <p:blipFill>
          <a:blip r:embed="rId7" cstate="print"/>
          <a:srcRect/>
          <a:stretch>
            <a:fillRect/>
          </a:stretch>
        </p:blipFill>
        <p:spPr bwMode="auto">
          <a:xfrm>
            <a:off x="323528" y="1772816"/>
            <a:ext cx="3312368" cy="4392488"/>
          </a:xfrm>
          <a:prstGeom prst="rect">
            <a:avLst/>
          </a:prstGeom>
          <a:noFill/>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548680"/>
            <a:ext cx="7848872" cy="2808312"/>
          </a:xfrm>
        </p:spPr>
        <p:txBody>
          <a:bodyPr>
            <a:noAutofit/>
          </a:bodyPr>
          <a:lstStyle/>
          <a:p>
            <a:pPr algn="ctr" fontAlgn="auto">
              <a:spcAft>
                <a:spcPts val="0"/>
              </a:spcAft>
              <a:defRPr/>
            </a:pPr>
            <a:r>
              <a:rPr lang="ru-RU" sz="6000" dirty="0" smtClean="0">
                <a:solidFill>
                  <a:schemeClr val="tx1"/>
                </a:solidFill>
                <a:latin typeface="Times New Roman" pitchFamily="18" charset="0"/>
                <a:cs typeface="Times New Roman" pitchFamily="18" charset="0"/>
              </a:rPr>
              <a:t>Спасибо за внимание</a:t>
            </a:r>
            <a:endParaRPr lang="ru-RU" sz="6000" dirty="0">
              <a:solidFill>
                <a:schemeClr val="tx1"/>
              </a:solidFill>
              <a:latin typeface="Times New Roman" pitchFamily="18" charset="0"/>
              <a:cs typeface="Times New Roman" pitchFamily="18" charset="0"/>
            </a:endParaRPr>
          </a:p>
        </p:txBody>
      </p:sp>
      <p:pic>
        <p:nvPicPr>
          <p:cNvPr id="1026" name="Picture 2" descr="https://ds02.infourok.ru/uploads/ex/10c0/00077747-269f3462/img12.jpg"/>
          <p:cNvPicPr>
            <a:picLocks noChangeAspect="1" noChangeArrowheads="1"/>
          </p:cNvPicPr>
          <p:nvPr/>
        </p:nvPicPr>
        <p:blipFill>
          <a:blip r:embed="rId2" cstate="print"/>
          <a:srcRect/>
          <a:stretch>
            <a:fillRect/>
          </a:stretch>
        </p:blipFill>
        <p:spPr bwMode="auto">
          <a:xfrm>
            <a:off x="683568" y="2996952"/>
            <a:ext cx="8136904" cy="3384376"/>
          </a:xfrm>
          <a:prstGeom prst="rect">
            <a:avLst/>
          </a:prstGeom>
          <a:noFill/>
          <a:scene3d>
            <a:camera prst="orthographicFront"/>
            <a:lightRig rig="threePt" dir="t"/>
          </a:scene3d>
          <a:sp3d>
            <a:bevelT prst="angle"/>
          </a:sp3d>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332656"/>
            <a:ext cx="8686800" cy="841248"/>
          </a:xfrm>
        </p:spPr>
        <p:txBody>
          <a:bodyPr>
            <a:noAutofit/>
          </a:bodyPr>
          <a:lstStyle/>
          <a:p>
            <a:pPr algn="ctr" fontAlgn="auto">
              <a:spcAft>
                <a:spcPts val="0"/>
              </a:spcAft>
              <a:defRPr/>
            </a:pPr>
            <a:r>
              <a:rPr lang="ru-RU" sz="2400" b="1" dirty="0" smtClean="0">
                <a:solidFill>
                  <a:schemeClr val="tx1"/>
                </a:solidFill>
                <a:latin typeface="Times New Roman" pitchFamily="18" charset="0"/>
                <a:cs typeface="Times New Roman" pitchFamily="18" charset="0"/>
              </a:rPr>
              <a:t>К старшим дошкольникам относят детей в возрасте 5-6 лет</a:t>
            </a:r>
            <a:endParaRPr lang="ru-RU" sz="2400" b="1" dirty="0">
              <a:solidFill>
                <a:schemeClr val="tx1"/>
              </a:solidFill>
              <a:latin typeface="Times New Roman" pitchFamily="18" charset="0"/>
              <a:cs typeface="Times New Roman" pitchFamily="18" charset="0"/>
            </a:endParaRPr>
          </a:p>
        </p:txBody>
      </p:sp>
      <p:graphicFrame>
        <p:nvGraphicFramePr>
          <p:cNvPr id="6" name="Схема 5"/>
          <p:cNvGraphicFramePr/>
          <p:nvPr/>
        </p:nvGraphicFramePr>
        <p:xfrm>
          <a:off x="323528" y="2060848"/>
          <a:ext cx="8424936" cy="460851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Схема 7"/>
          <p:cNvGraphicFramePr/>
          <p:nvPr/>
        </p:nvGraphicFramePr>
        <p:xfrm>
          <a:off x="1907704" y="1196752"/>
          <a:ext cx="6048672" cy="8640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686800" cy="841248"/>
          </a:xfrm>
        </p:spPr>
        <p:txBody>
          <a:bodyPr/>
          <a:lstStyle/>
          <a:p>
            <a:pPr algn="ctr" fontAlgn="auto">
              <a:spcAft>
                <a:spcPts val="0"/>
              </a:spcAft>
              <a:defRPr/>
            </a:pPr>
            <a:r>
              <a:rPr lang="ru-RU" sz="2000" b="1" dirty="0" smtClean="0">
                <a:solidFill>
                  <a:schemeClr val="tx1"/>
                </a:solidFill>
                <a:latin typeface="Times New Roman" pitchFamily="18" charset="0"/>
                <a:cs typeface="Times New Roman" pitchFamily="18" charset="0"/>
              </a:rPr>
              <a:t>психологический портрет ребёнка 5-6 лет , с описанием основных видов его деятельности</a:t>
            </a:r>
            <a:endParaRPr lang="ru-RU" sz="2000" b="1" dirty="0">
              <a:solidFill>
                <a:schemeClr val="tx1"/>
              </a:solidFill>
              <a:latin typeface="Times New Roman" pitchFamily="18" charset="0"/>
              <a:cs typeface="Times New Roman" pitchFamily="18" charset="0"/>
            </a:endParaRPr>
          </a:p>
        </p:txBody>
      </p:sp>
      <p:sp>
        <p:nvSpPr>
          <p:cNvPr id="15362" name="Прямоугольник 4"/>
          <p:cNvSpPr>
            <a:spLocks noChangeArrowheads="1"/>
          </p:cNvSpPr>
          <p:nvPr/>
        </p:nvSpPr>
        <p:spPr bwMode="auto">
          <a:xfrm>
            <a:off x="250825" y="5661025"/>
            <a:ext cx="8424863" cy="369888"/>
          </a:xfrm>
          <a:prstGeom prst="rect">
            <a:avLst/>
          </a:prstGeom>
          <a:noFill/>
          <a:ln w="9525">
            <a:noFill/>
            <a:miter lim="800000"/>
            <a:headEnd/>
            <a:tailEnd/>
          </a:ln>
        </p:spPr>
        <p:txBody>
          <a:bodyPr>
            <a:spAutoFit/>
          </a:bodyPr>
          <a:lstStyle/>
          <a:p>
            <a:r>
              <a:rPr lang="ru-RU">
                <a:latin typeface="Franklin Gothic Book" pitchFamily="34" charset="0"/>
              </a:rPr>
              <a:t> </a:t>
            </a:r>
          </a:p>
        </p:txBody>
      </p:sp>
      <p:sp>
        <p:nvSpPr>
          <p:cNvPr id="15363" name="Прямоугольник 5"/>
          <p:cNvSpPr>
            <a:spLocks noChangeArrowheads="1"/>
          </p:cNvSpPr>
          <p:nvPr/>
        </p:nvSpPr>
        <p:spPr bwMode="auto">
          <a:xfrm>
            <a:off x="71438" y="981075"/>
            <a:ext cx="9072562" cy="368300"/>
          </a:xfrm>
          <a:prstGeom prst="rect">
            <a:avLst/>
          </a:prstGeom>
          <a:noFill/>
          <a:ln w="9525">
            <a:noFill/>
            <a:miter lim="800000"/>
            <a:headEnd/>
            <a:tailEnd/>
          </a:ln>
        </p:spPr>
        <p:txBody>
          <a:bodyPr>
            <a:spAutoFit/>
          </a:bodyPr>
          <a:lstStyle/>
          <a:p>
            <a:pPr algn="ctr"/>
            <a:r>
              <a:rPr lang="ru-RU" b="1">
                <a:solidFill>
                  <a:srgbClr val="000000"/>
                </a:solidFill>
                <a:latin typeface="Times New Roman" pitchFamily="18" charset="0"/>
                <a:cs typeface="Times New Roman" pitchFamily="18" charset="0"/>
              </a:rPr>
              <a:t>На протяжении дошкольного возраста происходят существенные изменения: </a:t>
            </a:r>
            <a:endParaRPr lang="ru-RU" b="1">
              <a:latin typeface="Times New Roman" pitchFamily="18" charset="0"/>
              <a:cs typeface="Times New Roman" pitchFamily="18" charset="0"/>
            </a:endParaRPr>
          </a:p>
        </p:txBody>
      </p:sp>
      <p:graphicFrame>
        <p:nvGraphicFramePr>
          <p:cNvPr id="11" name="Схема 10"/>
          <p:cNvGraphicFramePr/>
          <p:nvPr/>
        </p:nvGraphicFramePr>
        <p:xfrm>
          <a:off x="323528" y="1412776"/>
          <a:ext cx="8640960" cy="54452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836712"/>
            <a:ext cx="8686800" cy="841248"/>
          </a:xfrm>
        </p:spPr>
        <p:txBody>
          <a:bodyPr>
            <a:noAutofit/>
          </a:bodyPr>
          <a:lstStyle/>
          <a:p>
            <a:pPr algn="ctr" fontAlgn="auto">
              <a:spcAft>
                <a:spcPts val="0"/>
              </a:spcAft>
              <a:defRPr/>
            </a:pPr>
            <a:r>
              <a:rPr lang="ru-RU" sz="2800" b="1" dirty="0" smtClean="0">
                <a:solidFill>
                  <a:schemeClr val="tx1"/>
                </a:solidFill>
                <a:latin typeface="Times New Roman" pitchFamily="18" charset="0"/>
                <a:cs typeface="Times New Roman" pitchFamily="18" charset="0"/>
              </a:rPr>
              <a:t>Старший дошкольный возраст – это период осознанных открытий и познавательной активности</a:t>
            </a:r>
            <a:endParaRPr lang="ru-RU" sz="2800" b="1" dirty="0">
              <a:solidFill>
                <a:schemeClr val="tx1"/>
              </a:solidFill>
              <a:latin typeface="Times New Roman" pitchFamily="18" charset="0"/>
              <a:cs typeface="Times New Roman" pitchFamily="18" charset="0"/>
            </a:endParaRPr>
          </a:p>
        </p:txBody>
      </p:sp>
      <p:graphicFrame>
        <p:nvGraphicFramePr>
          <p:cNvPr id="4" name="Схема 3"/>
          <p:cNvGraphicFramePr/>
          <p:nvPr/>
        </p:nvGraphicFramePr>
        <p:xfrm>
          <a:off x="611560" y="1988840"/>
          <a:ext cx="7704856" cy="35283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196" name="Picture 4" descr="https://static9.depositphotos.com/1594308/1163/i/950/depositphotos_11633169-stock-photo-jumping-boy.jpg"/>
          <p:cNvPicPr>
            <a:picLocks noChangeAspect="1" noChangeArrowheads="1"/>
          </p:cNvPicPr>
          <p:nvPr/>
        </p:nvPicPr>
        <p:blipFill>
          <a:blip r:embed="rId7" cstate="print"/>
          <a:srcRect/>
          <a:stretch>
            <a:fillRect/>
          </a:stretch>
        </p:blipFill>
        <p:spPr bwMode="auto">
          <a:xfrm>
            <a:off x="6444208" y="2924944"/>
            <a:ext cx="2496420" cy="3706586"/>
          </a:xfrm>
          <a:prstGeom prst="rect">
            <a:avLst/>
          </a:prstGeom>
          <a:noFill/>
          <a:scene3d>
            <a:camera prst="perspectiveContrastingLeftFacing"/>
            <a:lightRig rig="threePt" dir="t"/>
          </a:scene3d>
          <a:sp3d>
            <a:bevelT prst="angle"/>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fontAlgn="auto">
              <a:spcAft>
                <a:spcPts val="0"/>
              </a:spcAft>
              <a:defRPr/>
            </a:pPr>
            <a:r>
              <a:rPr lang="ru-RU" sz="2400" b="1" dirty="0" smtClean="0">
                <a:solidFill>
                  <a:schemeClr val="tx1"/>
                </a:solidFill>
                <a:latin typeface="Times New Roman" pitchFamily="18" charset="0"/>
                <a:cs typeface="Times New Roman" pitchFamily="18" charset="0"/>
              </a:rPr>
              <a:t>Старший дошкольный возраст также характеризуется активным развитием игровой деятельности</a:t>
            </a:r>
            <a:endParaRPr lang="ru-RU" sz="2400" b="1" dirty="0">
              <a:solidFill>
                <a:schemeClr val="tx1"/>
              </a:solidFill>
              <a:latin typeface="Times New Roman" pitchFamily="18" charset="0"/>
              <a:cs typeface="Times New Roman" pitchFamily="18" charset="0"/>
            </a:endParaRPr>
          </a:p>
        </p:txBody>
      </p:sp>
      <p:sp>
        <p:nvSpPr>
          <p:cNvPr id="4" name="Блок-схема: несколько документов 3"/>
          <p:cNvSpPr/>
          <p:nvPr/>
        </p:nvSpPr>
        <p:spPr>
          <a:xfrm>
            <a:off x="539552" y="1484784"/>
            <a:ext cx="8352928" cy="5184576"/>
          </a:xfrm>
          <a:prstGeom prst="flowChartMultidocument">
            <a:avLst/>
          </a:prstGeom>
          <a:blipFill>
            <a:blip r:embed="rId2" cstate="print"/>
            <a:tile tx="0" ty="0" sx="100000" sy="100000" flip="none" algn="tl"/>
          </a:blipFill>
          <a:ln>
            <a:solidFill>
              <a:srgbClr val="002060"/>
            </a:solidFill>
          </a:ln>
          <a:effectLst>
            <a:glow rad="2286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ru-RU" b="1" dirty="0">
                <a:solidFill>
                  <a:schemeClr val="tx1"/>
                </a:solidFill>
                <a:latin typeface="Times New Roman" pitchFamily="18" charset="0"/>
                <a:cs typeface="Times New Roman" pitchFamily="18" charset="0"/>
              </a:rPr>
              <a:t>Особенно сюжетно-ролевой игры</a:t>
            </a:r>
            <a:r>
              <a:rPr lang="ru-RU" dirty="0">
                <a:solidFill>
                  <a:schemeClr val="tx1"/>
                </a:solidFill>
                <a:latin typeface="Times New Roman" pitchFamily="18" charset="0"/>
                <a:cs typeface="Times New Roman" pitchFamily="18" charset="0"/>
              </a:rPr>
              <a:t>, которая в этот период входит в свой расцвет. Дети шестого года жизни уже могут распределять роли до начала игры и строить своё поведение, придерживаясь роли. </a:t>
            </a:r>
          </a:p>
          <a:p>
            <a:pPr fontAlgn="auto">
              <a:spcBef>
                <a:spcPts val="0"/>
              </a:spcBef>
              <a:spcAft>
                <a:spcPts val="0"/>
              </a:spcAft>
              <a:buFont typeface="Wingdings" pitchFamily="2" charset="2"/>
              <a:buChar char="Ø"/>
              <a:defRPr/>
            </a:pPr>
            <a:r>
              <a:rPr lang="ru-RU" dirty="0">
                <a:solidFill>
                  <a:schemeClr val="tx1"/>
                </a:solidFill>
                <a:latin typeface="Times New Roman" pitchFamily="18" charset="0"/>
                <a:cs typeface="Times New Roman" pitchFamily="18" charset="0"/>
              </a:rPr>
              <a:t>Игровое взаимодействие сопровождается речью, соответствующей – по содержанию и интонационно – взятой роли. </a:t>
            </a:r>
          </a:p>
          <a:p>
            <a:pPr fontAlgn="auto">
              <a:spcBef>
                <a:spcPts val="0"/>
              </a:spcBef>
              <a:spcAft>
                <a:spcPts val="0"/>
              </a:spcAft>
              <a:buFont typeface="Wingdings" pitchFamily="2" charset="2"/>
              <a:buChar char="Ø"/>
              <a:defRPr/>
            </a:pPr>
            <a:r>
              <a:rPr lang="ru-RU" dirty="0">
                <a:solidFill>
                  <a:schemeClr val="tx1"/>
                </a:solidFill>
                <a:latin typeface="Times New Roman" pitchFamily="18" charset="0"/>
                <a:cs typeface="Times New Roman" pitchFamily="18" charset="0"/>
              </a:rPr>
              <a:t>Игровые действия детей становятся более сложными, обретают особый смысл, который не всегда открывается взрослому. </a:t>
            </a:r>
          </a:p>
          <a:p>
            <a:pPr fontAlgn="auto">
              <a:spcBef>
                <a:spcPts val="0"/>
              </a:spcBef>
              <a:spcAft>
                <a:spcPts val="0"/>
              </a:spcAft>
              <a:buFont typeface="Wingdings" pitchFamily="2" charset="2"/>
              <a:buChar char="Ø"/>
              <a:defRPr/>
            </a:pPr>
            <a:r>
              <a:rPr lang="ru-RU" dirty="0">
                <a:solidFill>
                  <a:schemeClr val="tx1"/>
                </a:solidFill>
                <a:latin typeface="Times New Roman" pitchFamily="18" charset="0"/>
                <a:cs typeface="Times New Roman" pitchFamily="18" charset="0"/>
              </a:rPr>
              <a:t>Игровое пространство усложняется, в нём может быть несколько центров, каждый из которых поддерживает свою сюжетную линию. </a:t>
            </a:r>
          </a:p>
          <a:p>
            <a:pPr fontAlgn="auto">
              <a:spcBef>
                <a:spcPts val="0"/>
              </a:spcBef>
              <a:spcAft>
                <a:spcPts val="0"/>
              </a:spcAft>
              <a:buFont typeface="Wingdings" pitchFamily="2" charset="2"/>
              <a:buChar char="Ø"/>
              <a:defRPr/>
            </a:pPr>
            <a:r>
              <a:rPr lang="ru-RU" dirty="0">
                <a:solidFill>
                  <a:schemeClr val="tx1"/>
                </a:solidFill>
                <a:latin typeface="Times New Roman" pitchFamily="18" charset="0"/>
                <a:cs typeface="Times New Roman" pitchFamily="18" charset="0"/>
              </a:rPr>
              <a:t>При этом, дети способны отслеживать поведение партнёров по всему игровому пространству, и менять своё поведение в зависимости от места в нём. </a:t>
            </a:r>
            <a:endParaRPr lang="ru-RU"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548680"/>
            <a:ext cx="8686800" cy="1584176"/>
          </a:xfrm>
        </p:spPr>
        <p:txBody>
          <a:bodyPr>
            <a:noAutofit/>
          </a:bodyPr>
          <a:lstStyle/>
          <a:p>
            <a:pPr algn="ctr" fontAlgn="auto">
              <a:spcAft>
                <a:spcPts val="0"/>
              </a:spcAft>
              <a:defRPr/>
            </a:pPr>
            <a:r>
              <a:rPr lang="ru-RU" sz="2400" b="1" dirty="0" smtClean="0">
                <a:solidFill>
                  <a:schemeClr val="tx1"/>
                </a:solidFill>
                <a:latin typeface="Times New Roman" pitchFamily="18" charset="0"/>
                <a:cs typeface="Times New Roman" pitchFamily="18" charset="0"/>
              </a:rPr>
              <a:t>В старшем дошкольном возрасте активно развиваются все компоненты устной речи, совершенствуются такие показатели, как фонематический слух, интонационная выразительность, грамматический строй</a:t>
            </a:r>
            <a:endParaRPr lang="ru-RU" sz="2400" b="1" dirty="0">
              <a:solidFill>
                <a:schemeClr val="tx1"/>
              </a:solidFill>
              <a:latin typeface="Times New Roman" pitchFamily="18" charset="0"/>
              <a:cs typeface="Times New Roman" pitchFamily="18" charset="0"/>
            </a:endParaRPr>
          </a:p>
        </p:txBody>
      </p:sp>
      <p:graphicFrame>
        <p:nvGraphicFramePr>
          <p:cNvPr id="5" name="Схема 4"/>
          <p:cNvGraphicFramePr/>
          <p:nvPr/>
        </p:nvGraphicFramePr>
        <p:xfrm>
          <a:off x="755576" y="2420889"/>
          <a:ext cx="7848872" cy="17281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8435" name="Rectangle 1"/>
          <p:cNvSpPr>
            <a:spLocks noChangeArrowheads="1"/>
          </p:cNvSpPr>
          <p:nvPr/>
        </p:nvSpPr>
        <p:spPr bwMode="auto">
          <a:xfrm>
            <a:off x="611188" y="4375150"/>
            <a:ext cx="7993062" cy="1908175"/>
          </a:xfrm>
          <a:prstGeom prst="rect">
            <a:avLst/>
          </a:prstGeom>
          <a:noFill/>
          <a:ln w="9525">
            <a:solidFill>
              <a:srgbClr val="002060"/>
            </a:solidFill>
            <a:miter lim="800000"/>
            <a:headEnd/>
            <a:tailEnd/>
          </a:ln>
        </p:spPr>
        <p:txBody>
          <a:bodyPr anchor="ctr">
            <a:spAutoFit/>
          </a:bodyPr>
          <a:lstStyle/>
          <a:p>
            <a:pPr algn="just"/>
            <a:r>
              <a:rPr lang="ru-RU" b="1">
                <a:solidFill>
                  <a:srgbClr val="FF0000"/>
                </a:solidFill>
                <a:latin typeface="Times New Roman" pitchFamily="18" charset="0"/>
                <a:cs typeface="Times New Roman" pitchFamily="18" charset="0"/>
              </a:rPr>
              <a:t>Ребёнок очень чутко воспринимает замечания и указания взрослого, что является благоприятным условием для воспитания, обучения и подготовки детей к школе. </a:t>
            </a:r>
          </a:p>
          <a:p>
            <a:pPr algn="just"/>
            <a:r>
              <a:rPr lang="ru-RU" sz="1600">
                <a:solidFill>
                  <a:srgbClr val="000000"/>
                </a:solidFill>
                <a:latin typeface="Times New Roman" pitchFamily="18" charset="0"/>
                <a:cs typeface="Times New Roman" pitchFamily="18" charset="0"/>
              </a:rPr>
              <a:t>Сам дошкольник постепенно подходит к осознанию себя как субъекта взаимоотношений. </a:t>
            </a:r>
          </a:p>
          <a:p>
            <a:pPr algn="just"/>
            <a:r>
              <a:rPr lang="ru-RU" sz="1600">
                <a:solidFill>
                  <a:srgbClr val="000000"/>
                </a:solidFill>
                <a:latin typeface="Times New Roman" pitchFamily="18" charset="0"/>
                <a:cs typeface="Times New Roman" pitchFamily="18" charset="0"/>
              </a:rPr>
              <a:t>У него формируется потребность в уважении со стороны взрослого, для него оказывается чрезвычайно важной его похвала. Недостаток же приводит к повышенной обидчивости детей на замечания. При этом повышенная обидчивость – это возрастной феномен.         </a:t>
            </a:r>
            <a:endParaRPr lang="ru-RU" sz="160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1556792"/>
            <a:ext cx="8686800" cy="841248"/>
          </a:xfrm>
        </p:spPr>
        <p:txBody>
          <a:bodyPr>
            <a:noAutofit/>
          </a:bodyPr>
          <a:lstStyle/>
          <a:p>
            <a:pPr algn="ctr" fontAlgn="auto">
              <a:spcAft>
                <a:spcPts val="0"/>
              </a:spcAft>
              <a:defRPr/>
            </a:pPr>
            <a:r>
              <a:rPr lang="ru-RU" sz="2800" b="1" dirty="0" smtClean="0">
                <a:solidFill>
                  <a:schemeClr val="tx1"/>
                </a:solidFill>
                <a:latin typeface="Times New Roman" pitchFamily="18" charset="0"/>
                <a:cs typeface="Times New Roman" pitchFamily="18" charset="0"/>
              </a:rPr>
              <a:t>В возрасте 5-6 лет ребёнок узнаёт и дифференцирует свои личностные качества</a:t>
            </a:r>
            <a:endParaRPr lang="ru-RU" sz="2800" b="1" dirty="0">
              <a:solidFill>
                <a:schemeClr val="tx1"/>
              </a:solidFill>
              <a:latin typeface="Times New Roman" pitchFamily="18" charset="0"/>
              <a:cs typeface="Times New Roman" pitchFamily="18" charset="0"/>
            </a:endParaRPr>
          </a:p>
        </p:txBody>
      </p:sp>
      <p:sp>
        <p:nvSpPr>
          <p:cNvPr id="3" name="Прямоугольник 2"/>
          <p:cNvSpPr/>
          <p:nvPr/>
        </p:nvSpPr>
        <p:spPr>
          <a:xfrm>
            <a:off x="827584" y="2924944"/>
            <a:ext cx="7704856" cy="3416320"/>
          </a:xfrm>
          <a:prstGeom prst="rect">
            <a:avLst/>
          </a:prstGeom>
          <a:ln>
            <a:solidFill>
              <a:srgbClr val="002060"/>
            </a:solidFill>
          </a:ln>
          <a:scene3d>
            <a:camera prst="orthographicFront"/>
            <a:lightRig rig="threePt" dir="t"/>
          </a:scene3d>
          <a:sp3d>
            <a:bevelT prst="angle"/>
          </a:sp3d>
        </p:spPr>
        <p:txBody>
          <a:bodyPr>
            <a:spAutoFit/>
          </a:bodyPr>
          <a:lstStyle/>
          <a:p>
            <a:pPr fontAlgn="auto">
              <a:spcBef>
                <a:spcPts val="0"/>
              </a:spcBef>
              <a:spcAft>
                <a:spcPts val="0"/>
              </a:spcAft>
              <a:defRPr/>
            </a:pPr>
            <a:r>
              <a:rPr lang="ru-RU" sz="2400" dirty="0">
                <a:latin typeface="Times New Roman" pitchFamily="18" charset="0"/>
                <a:cs typeface="Times New Roman" pitchFamily="18" charset="0"/>
              </a:rPr>
              <a:t>Потребность в </a:t>
            </a:r>
            <a:r>
              <a:rPr lang="ru-RU" sz="2400" dirty="0" err="1">
                <a:latin typeface="Times New Roman" pitchFamily="18" charset="0"/>
                <a:cs typeface="Times New Roman" pitchFamily="18" charset="0"/>
              </a:rPr>
              <a:t>самоизменении</a:t>
            </a:r>
            <a:r>
              <a:rPr lang="ru-RU" sz="2400" dirty="0">
                <a:latin typeface="Times New Roman" pitchFamily="18" charset="0"/>
                <a:cs typeface="Times New Roman" pitchFamily="18" charset="0"/>
              </a:rPr>
              <a:t> может выражаться не только вербально, но и с помощью приложения реальных усилий. У детей «слова «надо», «можно», «нельзя» становятся основой для </a:t>
            </a:r>
            <a:r>
              <a:rPr lang="ru-RU" sz="2400" dirty="0" err="1">
                <a:latin typeface="Times New Roman" pitchFamily="18" charset="0"/>
                <a:cs typeface="Times New Roman" pitchFamily="18" charset="0"/>
              </a:rPr>
              <a:t>саморегуляции</a:t>
            </a:r>
            <a:r>
              <a:rPr lang="ru-RU" sz="2400" dirty="0">
                <a:latin typeface="Times New Roman" pitchFamily="18" charset="0"/>
                <a:cs typeface="Times New Roman" pitchFamily="18" charset="0"/>
              </a:rPr>
              <a:t>. Эти слова-нормативы сначала мысленно произносятся самим ребёнком, затем постепенно формируются умения учитывать их в собственном поведении, а также в поведении другого человека, учитывать его чувства и мысли» </a:t>
            </a:r>
            <a:endParaRPr lang="ru-RU"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692696"/>
            <a:ext cx="8686800" cy="841248"/>
          </a:xfrm>
        </p:spPr>
        <p:txBody>
          <a:bodyPr>
            <a:noAutofit/>
          </a:bodyPr>
          <a:lstStyle/>
          <a:p>
            <a:pPr algn="ctr" fontAlgn="auto">
              <a:spcAft>
                <a:spcPts val="0"/>
              </a:spcAft>
              <a:defRPr/>
            </a:pPr>
            <a:r>
              <a:rPr lang="ru-RU" sz="2000" b="1" dirty="0" smtClean="0">
                <a:solidFill>
                  <a:schemeClr val="tx1"/>
                </a:solidFill>
                <a:latin typeface="Times New Roman" pitchFamily="18" charset="0"/>
                <a:cs typeface="Times New Roman" pitchFamily="18" charset="0"/>
              </a:rPr>
              <a:t>Наряду с «осознанием» себя, ребёнок старшего дошкольного возраста начинает претерпевать процесс «</a:t>
            </a:r>
            <a:r>
              <a:rPr lang="ru-RU" sz="2000" b="1" dirty="0" err="1" smtClean="0">
                <a:solidFill>
                  <a:schemeClr val="tx1"/>
                </a:solidFill>
                <a:latin typeface="Times New Roman" pitchFamily="18" charset="0"/>
                <a:cs typeface="Times New Roman" pitchFamily="18" charset="0"/>
              </a:rPr>
              <a:t>самооценивая</a:t>
            </a:r>
            <a:r>
              <a:rPr lang="ru-RU" sz="2000" b="1" dirty="0" smtClean="0">
                <a:solidFill>
                  <a:schemeClr val="tx1"/>
                </a:solidFill>
                <a:latin typeface="Times New Roman" pitchFamily="18" charset="0"/>
                <a:cs typeface="Times New Roman" pitchFamily="18" charset="0"/>
              </a:rPr>
              <a:t>» - оценки собственных поступков с точки зрения нормативных эталонов</a:t>
            </a:r>
            <a:endParaRPr lang="ru-RU" sz="2000" b="1" dirty="0">
              <a:solidFill>
                <a:schemeClr val="tx1"/>
              </a:solidFill>
              <a:latin typeface="Times New Roman" pitchFamily="18" charset="0"/>
              <a:cs typeface="Times New Roman" pitchFamily="18" charset="0"/>
            </a:endParaRPr>
          </a:p>
        </p:txBody>
      </p:sp>
      <p:sp>
        <p:nvSpPr>
          <p:cNvPr id="20482" name="Прямоугольник 2"/>
          <p:cNvSpPr>
            <a:spLocks noChangeArrowheads="1"/>
          </p:cNvSpPr>
          <p:nvPr/>
        </p:nvSpPr>
        <p:spPr bwMode="auto">
          <a:xfrm>
            <a:off x="179388" y="1844675"/>
            <a:ext cx="8820150" cy="1631950"/>
          </a:xfrm>
          <a:prstGeom prst="rect">
            <a:avLst/>
          </a:prstGeom>
          <a:noFill/>
          <a:ln w="9525">
            <a:noFill/>
            <a:miter lim="800000"/>
            <a:headEnd/>
            <a:tailEnd/>
          </a:ln>
        </p:spPr>
        <p:txBody>
          <a:bodyPr>
            <a:spAutoFit/>
          </a:bodyPr>
          <a:lstStyle/>
          <a:p>
            <a:pPr>
              <a:buFont typeface="Wingdings" pitchFamily="2" charset="2"/>
              <a:buChar char="Ø"/>
            </a:pPr>
            <a:r>
              <a:rPr lang="ru-RU" sz="2000">
                <a:latin typeface="Times New Roman" pitchFamily="18" charset="0"/>
                <a:cs typeface="Times New Roman" pitchFamily="18" charset="0"/>
              </a:rPr>
              <a:t>В самооценке дошкольника находят отражение развивающиеся у него чувства гордости и стыда; </a:t>
            </a:r>
          </a:p>
          <a:p>
            <a:pPr>
              <a:buFont typeface="Wingdings" pitchFamily="2" charset="2"/>
              <a:buChar char="Ø"/>
            </a:pPr>
            <a:r>
              <a:rPr lang="ru-RU" sz="2000">
                <a:latin typeface="Times New Roman" pitchFamily="18" charset="0"/>
                <a:cs typeface="Times New Roman" pitchFamily="18" charset="0"/>
              </a:rPr>
              <a:t>Самооценка может быть адекватной, заниженной или завышенной, и переход из одного состояния в другое – её динамичность – естественна в условиях её начального этапа формирования. </a:t>
            </a:r>
          </a:p>
        </p:txBody>
      </p:sp>
      <p:sp>
        <p:nvSpPr>
          <p:cNvPr id="5" name="Табличка 4"/>
          <p:cNvSpPr/>
          <p:nvPr/>
        </p:nvSpPr>
        <p:spPr>
          <a:xfrm>
            <a:off x="4572000" y="3429000"/>
            <a:ext cx="4392613" cy="3168650"/>
          </a:xfrm>
          <a:prstGeom prst="plaqu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solidFill>
                  <a:schemeClr val="bg1"/>
                </a:solidFill>
                <a:latin typeface="Times New Roman" pitchFamily="18" charset="0"/>
                <a:cs typeface="Times New Roman" pitchFamily="18" charset="0"/>
              </a:rPr>
              <a:t>Отрицательная самооценка выражает неприятие себя, самоотрицание, негативное отношение к своей личности. Установлено, что тенденцию к переоценке чаще обнаруживают «непопулярные» в группе дети, а недооценку – наоборот, «популярные», эмоциональное самочувствие которых достаточно хорошее.</a:t>
            </a:r>
            <a:endParaRPr lang="ru-RU" dirty="0">
              <a:solidFill>
                <a:schemeClr val="bg1"/>
              </a:solidFill>
              <a:latin typeface="Times New Roman" pitchFamily="18" charset="0"/>
              <a:cs typeface="Times New Roman" pitchFamily="18" charset="0"/>
            </a:endParaRPr>
          </a:p>
        </p:txBody>
      </p:sp>
      <p:sp>
        <p:nvSpPr>
          <p:cNvPr id="6" name="Табличка 5"/>
          <p:cNvSpPr/>
          <p:nvPr/>
        </p:nvSpPr>
        <p:spPr>
          <a:xfrm>
            <a:off x="395288" y="3429000"/>
            <a:ext cx="3960812" cy="3168650"/>
          </a:xfrm>
          <a:prstGeom prst="plaqu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ru-RU" dirty="0">
                <a:solidFill>
                  <a:schemeClr val="bg1"/>
                </a:solidFill>
              </a:rPr>
              <a:t>Положительная самооценка основана на самоуважении, ощущении собственной ценности и положительного отношения ко всему, что входит в круг представлений о самом себе. </a:t>
            </a:r>
            <a:endParaRPr lang="ru-RU"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395536" y="980728"/>
            <a:ext cx="8496944" cy="5688632"/>
          </a:xfrm>
          <a:prstGeom prst="rect">
            <a:avLst/>
          </a:prstGeom>
        </p:spPr>
        <p:txBody>
          <a:bodyPr anchor="ctr"/>
          <a:lstStyle/>
          <a:p>
            <a:pPr algn="ctr" fontAlgn="auto">
              <a:spcAft>
                <a:spcPts val="0"/>
              </a:spcAft>
              <a:defRPr/>
            </a:pPr>
            <a:r>
              <a:rPr lang="ru-RU" sz="2000" b="1" cap="all" dirty="0">
                <a:effectLst>
                  <a:reflection blurRad="12700" stA="48000" endA="300" endPos="55000" dir="5400000" sy="-90000" algn="bl" rotWithShape="0"/>
                </a:effectLst>
                <a:latin typeface="Times New Roman" pitchFamily="18" charset="0"/>
                <a:ea typeface="+mj-ea"/>
                <a:cs typeface="Times New Roman" pitchFamily="18" charset="0"/>
              </a:rPr>
              <a:t>Задача воспитателя и родителей </a:t>
            </a:r>
            <a:r>
              <a:rPr lang="ru-RU" sz="2000" cap="all" dirty="0">
                <a:effectLst>
                  <a:reflection blurRad="12700" stA="48000" endA="300" endPos="55000" dir="5400000" sy="-90000" algn="bl" rotWithShape="0"/>
                </a:effectLst>
                <a:latin typeface="Times New Roman" pitchFamily="18" charset="0"/>
                <a:ea typeface="+mj-ea"/>
                <a:cs typeface="Times New Roman" pitchFamily="18" charset="0"/>
              </a:rPr>
              <a:t>– создать условия для формирования адекватной самооценки, для осознания детьми реальных собственных возможностей в той или иной деятельности. старший дошкольный возраст –Это активация психических процессов – внимания, памяти, восприятия и так далее – и вытекающая отсюда способность управлять своим поведением. </a:t>
            </a:r>
          </a:p>
          <a:p>
            <a:pPr algn="ctr" fontAlgn="auto">
              <a:spcAft>
                <a:spcPts val="0"/>
              </a:spcAft>
              <a:defRPr/>
            </a:pPr>
            <a:r>
              <a:rPr lang="ru-RU" sz="2000" cap="all" dirty="0">
                <a:effectLst>
                  <a:reflection blurRad="12700" stA="48000" endA="300" endPos="55000" dir="5400000" sy="-90000" algn="bl" rotWithShape="0"/>
                </a:effectLst>
                <a:latin typeface="Times New Roman" pitchFamily="18" charset="0"/>
                <a:ea typeface="+mj-ea"/>
                <a:cs typeface="Times New Roman" pitchFamily="18" charset="0"/>
              </a:rPr>
              <a:t>Происходят изменения и в представлениях детей о самих себе, в их самосознании и самооценках, на что оказывают непосредственное влияние более сложные и содержательные отношения со сверстниками и взрослыми. </a:t>
            </a:r>
          </a:p>
          <a:p>
            <a:pPr algn="ctr" fontAlgn="auto">
              <a:spcAft>
                <a:spcPts val="0"/>
              </a:spcAft>
              <a:defRPr/>
            </a:pPr>
            <a:r>
              <a:rPr lang="ru-RU" sz="2000" b="1" cap="all" dirty="0">
                <a:solidFill>
                  <a:srgbClr val="FF0000"/>
                </a:solidFill>
                <a:effectLst>
                  <a:reflection blurRad="12700" stA="48000" endA="300" endPos="55000" dir="5400000" sy="-90000" algn="bl" rotWithShape="0"/>
                </a:effectLst>
                <a:latin typeface="Times New Roman" pitchFamily="18" charset="0"/>
                <a:ea typeface="+mj-ea"/>
                <a:cs typeface="Times New Roman" pitchFamily="18" charset="0"/>
              </a:rPr>
              <a:t>Наша с вами обязанность </a:t>
            </a:r>
            <a:r>
              <a:rPr lang="ru-RU" sz="2000" cap="all" dirty="0">
                <a:effectLst>
                  <a:reflection blurRad="12700" stA="48000" endA="300" endPos="55000" dir="5400000" sy="-90000" algn="bl" rotWithShape="0"/>
                </a:effectLst>
                <a:latin typeface="Times New Roman" pitchFamily="18" charset="0"/>
                <a:ea typeface="+mj-ea"/>
                <a:cs typeface="Times New Roman" pitchFamily="18" charset="0"/>
              </a:rPr>
              <a:t>– грамотно поддержать этот процесс развития и создать условия для наиболее успешного проживания ребёнком своего дошкольного детства.</a:t>
            </a:r>
            <a:br>
              <a:rPr lang="ru-RU" sz="2000" cap="all" dirty="0">
                <a:effectLst>
                  <a:reflection blurRad="12700" stA="48000" endA="300" endPos="55000" dir="5400000" sy="-90000" algn="bl" rotWithShape="0"/>
                </a:effectLst>
                <a:latin typeface="Times New Roman" pitchFamily="18" charset="0"/>
                <a:ea typeface="+mj-ea"/>
                <a:cs typeface="Times New Roman" pitchFamily="18" charset="0"/>
              </a:rPr>
            </a:br>
            <a:endParaRPr lang="ru-RU" sz="2000" cap="all" dirty="0">
              <a:effectLst>
                <a:reflection blurRad="12700" stA="48000" endA="300" endPos="55000" dir="5400000" sy="-90000" algn="bl" rotWithShape="0"/>
              </a:effectLst>
              <a:latin typeface="Times New Roman" pitchFamily="18" charset="0"/>
              <a:ea typeface="+mj-ea"/>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Override1.xml><?xml version="1.0" encoding="utf-8"?>
<a:themeOverride xmlns:a="http://schemas.openxmlformats.org/drawingml/2006/main">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Trek</Template>
  <TotalTime>225</TotalTime>
  <Words>308</Words>
  <Application>Microsoft Office PowerPoint</Application>
  <PresentationFormat>Экран (4:3)</PresentationFormat>
  <Paragraphs>20</Paragraphs>
  <Slides>11</Slides>
  <Notes>0</Notes>
  <HiddenSlides>0</HiddenSlides>
  <MMClips>0</MMClips>
  <ScaleCrop>false</ScaleCrop>
  <HeadingPairs>
    <vt:vector size="6" baseType="variant">
      <vt:variant>
        <vt:lpstr>Использованные шрифты</vt:lpstr>
      </vt:variant>
      <vt:variant>
        <vt:i4>7</vt:i4>
      </vt:variant>
      <vt:variant>
        <vt:lpstr>Шаблон оформления</vt:lpstr>
      </vt:variant>
      <vt:variant>
        <vt:i4>9</vt:i4>
      </vt:variant>
      <vt:variant>
        <vt:lpstr>Заголовки слайдов</vt:lpstr>
      </vt:variant>
      <vt:variant>
        <vt:i4>11</vt:i4>
      </vt:variant>
    </vt:vector>
  </HeadingPairs>
  <TitlesOfParts>
    <vt:vector size="27" baseType="lpstr">
      <vt:lpstr>Franklin Gothic Book</vt:lpstr>
      <vt:lpstr>Arial</vt:lpstr>
      <vt:lpstr>Franklin Gothic Medium</vt:lpstr>
      <vt:lpstr>Wingdings 2</vt:lpstr>
      <vt:lpstr>Calibri</vt:lpstr>
      <vt:lpstr>Times New Roman</vt:lpstr>
      <vt:lpstr>Wingdings</vt:lpstr>
      <vt:lpstr>Трек</vt:lpstr>
      <vt:lpstr>Трек</vt:lpstr>
      <vt:lpstr>Трек</vt:lpstr>
      <vt:lpstr>Трек</vt:lpstr>
      <vt:lpstr>Трек</vt:lpstr>
      <vt:lpstr>Трек</vt:lpstr>
      <vt:lpstr>Трек</vt:lpstr>
      <vt:lpstr>Трек</vt:lpstr>
      <vt:lpstr>Трек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Максим</dc:creator>
  <cp:lastModifiedBy>Microsoft Office</cp:lastModifiedBy>
  <cp:revision>27</cp:revision>
  <dcterms:created xsi:type="dcterms:W3CDTF">2017-09-07T06:38:51Z</dcterms:created>
  <dcterms:modified xsi:type="dcterms:W3CDTF">2006-01-01T00:19:46Z</dcterms:modified>
</cp:coreProperties>
</file>