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0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2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6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60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9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5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66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7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2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5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4929188"/>
          </a:xfrm>
        </p:spPr>
        <p:txBody>
          <a:bodyPr/>
          <a:lstStyle/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mtClean="0"/>
          </a:p>
          <a:p>
            <a:pPr marL="0" indent="0" algn="r">
              <a:buNone/>
            </a:pPr>
            <a:endParaRPr lang="ru-RU" altLang="ru-RU" sz="1800"/>
          </a:p>
          <a:p>
            <a:pPr marL="0" indent="0" algn="r">
              <a:buNone/>
            </a:pPr>
            <a:endParaRPr lang="ru-RU" altLang="ru-RU" sz="1800"/>
          </a:p>
          <a:p>
            <a:pPr marL="0" indent="0" algn="r">
              <a:buNone/>
            </a:pPr>
            <a:endParaRPr lang="ru-RU" altLang="ru-RU" sz="180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290146" y="365125"/>
            <a:ext cx="11643946" cy="13255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Р</a:t>
            </a:r>
            <a:r>
              <a:rPr lang="ru-RU" sz="38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абота </a:t>
            </a:r>
            <a: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по ОДНКНР: </a:t>
            </a:r>
            <a:r>
              <a:rPr lang="ru-RU" sz="38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 </a:t>
            </a: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«</a:t>
            </a:r>
            <a:r>
              <a:rPr lang="ru-RU" sz="3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Повесть </a:t>
            </a:r>
            <a:r>
              <a:rPr lang="ru-RU" sz="3800" b="1" dirty="0" err="1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СОвременных</a:t>
            </a:r>
            <a:r>
              <a:rPr lang="ru-RU" sz="3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 лет</a:t>
            </a: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» Качанова Ю., 5 а </a:t>
            </a:r>
            <a:r>
              <a:rPr lang="ru-RU" sz="3800" b="1" dirty="0" err="1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кл</a:t>
            </a: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. </a:t>
            </a:r>
            <a:endParaRPr lang="ru-RU" dirty="0"/>
          </a:p>
        </p:txBody>
      </p:sp>
      <p:pic>
        <p:nvPicPr>
          <p:cNvPr id="6148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71233"/>
            <a:ext cx="5307578" cy="478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492" y="2053240"/>
            <a:ext cx="5811716" cy="474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45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Работа по ОДНКНР:  «Повесть СОвременных лет» Качанова Ю., 5 а кл.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работа по ОДНКНР:  «Повесть СОвременных лет» Качанова Ю. </dc:title>
  <dc:creator>Армине</dc:creator>
  <cp:lastModifiedBy>Армине</cp:lastModifiedBy>
  <cp:revision>3</cp:revision>
  <dcterms:created xsi:type="dcterms:W3CDTF">2020-05-18T11:07:19Z</dcterms:created>
  <dcterms:modified xsi:type="dcterms:W3CDTF">2020-05-18T11:22:38Z</dcterms:modified>
</cp:coreProperties>
</file>