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49E18-394A-4A8B-972D-868133025BCA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0D96-72F5-48A6-9279-C397A62C43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96127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49E18-394A-4A8B-972D-868133025BCA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0D96-72F5-48A6-9279-C397A62C43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56080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49E18-394A-4A8B-972D-868133025BCA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0D96-72F5-48A6-9279-C397A62C43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30217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49E18-394A-4A8B-972D-868133025BCA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0D96-72F5-48A6-9279-C397A62C43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57642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49E18-394A-4A8B-972D-868133025BCA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0D96-72F5-48A6-9279-C397A62C43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42602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49E18-394A-4A8B-972D-868133025BCA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0D96-72F5-48A6-9279-C397A62C43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4980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49E18-394A-4A8B-972D-868133025BCA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0D96-72F5-48A6-9279-C397A62C43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5258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49E18-394A-4A8B-972D-868133025BCA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0D96-72F5-48A6-9279-C397A62C43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96657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49E18-394A-4A8B-972D-868133025BCA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0D96-72F5-48A6-9279-C397A62C43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50750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49E18-394A-4A8B-972D-868133025BCA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0D96-72F5-48A6-9279-C397A62C43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72236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49E18-394A-4A8B-972D-868133025BCA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80D96-72F5-48A6-9279-C397A62C43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17248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049E18-394A-4A8B-972D-868133025BCA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180D96-72F5-48A6-9279-C397A62C43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2451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Объект 1"/>
          <p:cNvSpPr>
            <a:spLocks noGrp="1"/>
          </p:cNvSpPr>
          <p:nvPr>
            <p:ph idx="1"/>
          </p:nvPr>
        </p:nvSpPr>
        <p:spPr>
          <a:xfrm>
            <a:off x="1981200" y="1524000"/>
            <a:ext cx="8229600" cy="4929188"/>
          </a:xfrm>
        </p:spPr>
        <p:txBody>
          <a:bodyPr/>
          <a:lstStyle/>
          <a:p>
            <a:pPr marL="0" indent="0" algn="r">
              <a:buNone/>
            </a:pPr>
            <a:endParaRPr lang="ru-RU" altLang="ru-RU" dirty="0" smtClean="0"/>
          </a:p>
          <a:p>
            <a:pPr marL="0" indent="0" algn="r">
              <a:buNone/>
            </a:pPr>
            <a:endParaRPr lang="ru-RU" altLang="ru-RU" dirty="0" smtClean="0"/>
          </a:p>
          <a:p>
            <a:pPr marL="0" indent="0" algn="r">
              <a:buNone/>
            </a:pPr>
            <a:endParaRPr lang="ru-RU" altLang="ru-RU" dirty="0" smtClean="0"/>
          </a:p>
          <a:p>
            <a:pPr marL="0" indent="0" algn="r">
              <a:buNone/>
            </a:pPr>
            <a:endParaRPr lang="ru-RU" altLang="ru-RU" dirty="0" smtClean="0"/>
          </a:p>
          <a:p>
            <a:pPr marL="0" indent="0" algn="r">
              <a:buNone/>
            </a:pPr>
            <a:endParaRPr lang="ru-RU" altLang="ru-RU" dirty="0" smtClean="0"/>
          </a:p>
          <a:p>
            <a:pPr marL="0" indent="0" algn="r">
              <a:buNone/>
            </a:pPr>
            <a:endParaRPr lang="ru-RU" altLang="ru-RU" dirty="0" smtClean="0"/>
          </a:p>
          <a:p>
            <a:pPr marL="0" indent="0" algn="r">
              <a:buNone/>
            </a:pPr>
            <a:endParaRPr lang="ru-RU" altLang="ru-RU" dirty="0" smtClean="0"/>
          </a:p>
          <a:p>
            <a:pPr marL="0" indent="0" algn="r">
              <a:buNone/>
            </a:pPr>
            <a:endParaRPr lang="ru-RU" altLang="ru-RU" sz="1800" dirty="0"/>
          </a:p>
          <a:p>
            <a:pPr marL="0" indent="0" algn="r">
              <a:buNone/>
            </a:pPr>
            <a:endParaRPr lang="ru-RU" altLang="ru-RU" sz="1800" dirty="0"/>
          </a:p>
          <a:p>
            <a:pPr marL="0" indent="0" algn="r">
              <a:buNone/>
            </a:pPr>
            <a:endParaRPr lang="ru-RU" altLang="ru-RU" sz="1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5462" y="465992"/>
            <a:ext cx="10594731" cy="2154116"/>
          </a:xfrm>
        </p:spPr>
        <p:txBody>
          <a:bodyPr>
            <a:normAutofit/>
          </a:bodyPr>
          <a:lstStyle/>
          <a:p>
            <a:r>
              <a:rPr lang="ru-RU" sz="3800" dirty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</a:rPr>
              <a:t>Р</a:t>
            </a:r>
            <a:r>
              <a:rPr lang="ru-RU" sz="3800" dirty="0" smtClean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</a:rPr>
              <a:t>абота </a:t>
            </a:r>
            <a:r>
              <a:rPr lang="ru-RU" sz="3800" dirty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</a:rPr>
              <a:t>по ОДНКНР: </a:t>
            </a:r>
            <a:r>
              <a:rPr lang="ru-RU" sz="3800" dirty="0" smtClean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</a:rPr>
              <a:t> </a:t>
            </a:r>
            <a:r>
              <a:rPr lang="ru-RU" dirty="0"/>
              <a:t>Санкт-Петербургский буддийский храм </a:t>
            </a:r>
            <a:r>
              <a:rPr lang="ru-RU" dirty="0" smtClean="0"/>
              <a:t>«</a:t>
            </a:r>
            <a:r>
              <a:rPr lang="ru-RU" dirty="0"/>
              <a:t>Дацан </a:t>
            </a:r>
            <a:r>
              <a:rPr lang="ru-RU" dirty="0" err="1"/>
              <a:t>Гунзэчойнэй</a:t>
            </a:r>
            <a:r>
              <a:rPr lang="ru-RU" dirty="0"/>
              <a:t>»</a:t>
            </a:r>
            <a:br>
              <a:rPr lang="ru-RU" dirty="0"/>
            </a:br>
            <a:r>
              <a:rPr lang="ru-RU" sz="3800" b="1" dirty="0" smtClean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</a:rPr>
              <a:t>Портнова </a:t>
            </a:r>
            <a:r>
              <a:rPr lang="ru-RU" sz="3800" b="1" dirty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</a:rPr>
              <a:t>А</a:t>
            </a:r>
            <a:r>
              <a:rPr lang="ru-RU" sz="3800" b="1" dirty="0" smtClean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</a:rPr>
              <a:t>настасия , </a:t>
            </a:r>
            <a:r>
              <a:rPr lang="ru-RU" sz="3800" b="1" dirty="0" smtClean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</a:rPr>
              <a:t>5 а </a:t>
            </a:r>
            <a:r>
              <a:rPr lang="ru-RU" sz="3800" b="1" dirty="0" err="1" smtClean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</a:rPr>
              <a:t>кл</a:t>
            </a:r>
            <a:r>
              <a:rPr lang="ru-RU" sz="3800" b="1" dirty="0" smtClean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</a:rPr>
              <a:t>.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823" y="2637711"/>
            <a:ext cx="4791809" cy="390338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5740" y="2769577"/>
            <a:ext cx="4984149" cy="3877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32457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11</Words>
  <Application>Microsoft Office PowerPoint</Application>
  <PresentationFormat>Широкоэкранный</PresentationFormat>
  <Paragraphs>9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Работа по ОДНКНР:  Санкт-Петербургский буддийский храм «Дацан Гунзэчойнэй» Портнова Анастасия , 5 а кл.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Итоговая работа по ОДНКНР:  «Повесть СОвременных лет» Качанова Ю. </dc:title>
  <dc:creator>Армине</dc:creator>
  <cp:lastModifiedBy>Армине</cp:lastModifiedBy>
  <cp:revision>5</cp:revision>
  <dcterms:created xsi:type="dcterms:W3CDTF">2020-05-18T11:07:19Z</dcterms:created>
  <dcterms:modified xsi:type="dcterms:W3CDTF">2020-05-18T11:45:09Z</dcterms:modified>
</cp:coreProperties>
</file>