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sldIdLst>
    <p:sldId id="360" r:id="rId2"/>
    <p:sldId id="382" r:id="rId3"/>
    <p:sldId id="383" r:id="rId4"/>
    <p:sldId id="384" r:id="rId5"/>
    <p:sldId id="385" r:id="rId6"/>
    <p:sldId id="386" r:id="rId7"/>
    <p:sldId id="387" r:id="rId8"/>
    <p:sldId id="388" r:id="rId9"/>
    <p:sldId id="389" r:id="rId10"/>
    <p:sldId id="390" r:id="rId11"/>
    <p:sldId id="391" r:id="rId12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8000"/>
    <a:srgbClr val="E4FFDD"/>
    <a:srgbClr val="DEFFD5"/>
    <a:srgbClr val="8EFCD7"/>
    <a:srgbClr val="BBFDED"/>
    <a:srgbClr val="BAFED1"/>
    <a:srgbClr val="B9FF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6077" autoAdjust="0"/>
    <p:restoredTop sz="94660"/>
  </p:normalViewPr>
  <p:slideViewPr>
    <p:cSldViewPr>
      <p:cViewPr varScale="1">
        <p:scale>
          <a:sx n="124" d="100"/>
          <a:sy n="124" d="100"/>
        </p:scale>
        <p:origin x="76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3A56ED-F521-42EE-BF73-B5FD6C7133F5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3845-F563-45C0-B143-C95FB85E80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AC8E1-3924-4092-81B3-29D379C84AA2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FF0703-CE85-4F10-ADDF-3D7A2E51B9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AC515-AC17-45AF-A46A-C4F26A298650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FB442-5D31-4484-827B-626C16C9F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5EB54-7A9B-42E6-AB67-A42300FA4179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1F94-2A3B-472F-A03C-E257CA187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33568-D52E-4E93-9728-74A88489E7E4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F24F6-17D5-4744-BA34-8DBF5553E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8194A-6DE0-4D04-8C07-69C1EA49FC33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F988E-3D72-43E3-955C-A20DEA4EA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686AF-EE06-4146-B0EB-116CDFA87885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5C311-4CB5-4803-A785-E720E7457B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00154-2682-4948-91CE-1F07A5BE3D9B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E6C72-4ED1-4FCB-BEF9-4C85F10727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1B8BA-F405-4E7C-8ACD-98CCB0A9E0A7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8B80A-EB7A-48A4-8F58-A68986AF8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1BA8F-3EFB-47CD-AFF7-B3076FE58E36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AF393-6EB2-44CA-909E-2D2F49BC97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D5D63-CF59-415C-BF60-B079B961B554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D2A8D-4AA2-4B9C-A128-3C30E611C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81F8086-1600-4A84-B212-A28282984391}" type="datetimeFigureOut">
              <a:rPr lang="ru-RU"/>
              <a:pPr>
                <a:defRPr/>
              </a:pPr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6B80736-3343-4A61-B962-E7BB3563C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4" name="Rectangle 3"/>
          <p:cNvSpPr>
            <a:spLocks noChangeArrowheads="1"/>
          </p:cNvSpPr>
          <p:nvPr/>
        </p:nvSpPr>
        <p:spPr bwMode="auto">
          <a:xfrm>
            <a:off x="3563938" y="549275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solidFill>
                  <a:srgbClr val="006600"/>
                </a:solidFill>
              </a:rPr>
              <a:t>Диафильм</a:t>
            </a:r>
          </a:p>
        </p:txBody>
      </p:sp>
      <p:sp>
        <p:nvSpPr>
          <p:cNvPr id="13315" name="Подзаголовок 2"/>
          <p:cNvSpPr>
            <a:spLocks/>
          </p:cNvSpPr>
          <p:nvPr/>
        </p:nvSpPr>
        <p:spPr bwMode="auto">
          <a:xfrm>
            <a:off x="1331913" y="5078413"/>
            <a:ext cx="7272337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ru-RU" sz="2800">
                <a:solidFill>
                  <a:srgbClr val="006600"/>
                </a:solidFill>
              </a:rPr>
              <a:t>Сказка «Не разлей вода»</a:t>
            </a:r>
          </a:p>
          <a:p>
            <a:pPr algn="ctr">
              <a:lnSpc>
                <a:spcPct val="90000"/>
              </a:lnSpc>
            </a:pPr>
            <a:endParaRPr lang="ru-RU" sz="280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</a:pPr>
            <a:endParaRPr lang="ru-RU" sz="280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</a:pPr>
            <a:r>
              <a:rPr lang="ru-RU" sz="1600">
                <a:solidFill>
                  <a:srgbClr val="006600"/>
                </a:solidFill>
              </a:rPr>
              <a:t>Автор стихов: Жданова Т.Д.      Автор игрушек и диафильма: Родина Н.Г.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728" y="1151563"/>
            <a:ext cx="5041644" cy="3783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2530" name="Picture 2" descr="IMG_20200605_1139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33375"/>
            <a:ext cx="7056437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1"/>
          <p:cNvSpPr>
            <a:spLocks/>
          </p:cNvSpPr>
          <p:nvPr/>
        </p:nvSpPr>
        <p:spPr bwMode="auto">
          <a:xfrm>
            <a:off x="900113" y="5626100"/>
            <a:ext cx="7786687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И, довольные собой, понеслись они домой.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3554" name="Picture 2" descr="IMG_20200605_1140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33375"/>
            <a:ext cx="7007225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Заголовок 1"/>
          <p:cNvSpPr>
            <a:spLocks/>
          </p:cNvSpPr>
          <p:nvPr/>
        </p:nvSpPr>
        <p:spPr bwMode="auto">
          <a:xfrm>
            <a:off x="1331913" y="5661025"/>
            <a:ext cx="67691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Все о дружбе их узнали – «не разлей вода» назвали!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39" name="Заголовок 4"/>
          <p:cNvSpPr>
            <a:spLocks/>
          </p:cNvSpPr>
          <p:nvPr/>
        </p:nvSpPr>
        <p:spPr bwMode="auto">
          <a:xfrm>
            <a:off x="1403350" y="5876925"/>
            <a:ext cx="661828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Жили-были две подружки – развесёлые лягушки.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40" y="692696"/>
            <a:ext cx="6690320" cy="5017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5362" name="Picture 2" descr="IMG_20200605_1142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476250"/>
            <a:ext cx="6978650" cy="523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/>
          </p:cNvSpPr>
          <p:nvPr/>
        </p:nvSpPr>
        <p:spPr bwMode="auto">
          <a:xfrm>
            <a:off x="1258888" y="5876925"/>
            <a:ext cx="69786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Раз отправились гулять, приключения искать.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386" name="Picture 2" descr="IMG_20200605_1137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549275"/>
            <a:ext cx="6618288" cy="496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/>
          </p:cNvSpPr>
          <p:nvPr/>
        </p:nvSpPr>
        <p:spPr bwMode="auto">
          <a:xfrm>
            <a:off x="1331913" y="5734050"/>
            <a:ext cx="68405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Но, попав в хозяйский дом, повстречались там с котом.</a:t>
            </a:r>
            <a:br>
              <a:rPr lang="ru-RU" sz="2000">
                <a:solidFill>
                  <a:srgbClr val="006600"/>
                </a:solidFill>
              </a:rPr>
            </a:br>
            <a:r>
              <a:rPr lang="ru-RU" sz="2000">
                <a:solidFill>
                  <a:srgbClr val="006600"/>
                </a:solidFill>
              </a:rPr>
              <a:t>Путь спасения один – прыгнуть в глиняный кувшин.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410" name="Picture 2" descr="IMG_20200605_1137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82713" y="549275"/>
            <a:ext cx="6718300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/>
          </p:cNvSpPr>
          <p:nvPr/>
        </p:nvSpPr>
        <p:spPr bwMode="auto">
          <a:xfrm>
            <a:off x="1619250" y="5805488"/>
            <a:ext cx="65532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 dirty="0">
                <a:solidFill>
                  <a:srgbClr val="006600"/>
                </a:solidFill>
              </a:rPr>
              <a:t>Кот ушёл, а им как быть? </a:t>
            </a:r>
            <a:r>
              <a:rPr lang="ru-RU" sz="2000" smtClean="0">
                <a:solidFill>
                  <a:srgbClr val="006600"/>
                </a:solidFill>
              </a:rPr>
              <a:t>Высоко, </a:t>
            </a:r>
            <a:r>
              <a:rPr lang="ru-RU" sz="2000">
                <a:solidFill>
                  <a:srgbClr val="006600"/>
                </a:solidFill>
              </a:rPr>
              <a:t>не подскочить!</a:t>
            </a:r>
            <a:br>
              <a:rPr lang="ru-RU" sz="2000">
                <a:solidFill>
                  <a:srgbClr val="006600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>И тогда одна квакушка обняла свою подружку: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4" name="Picture 8" descr="IMG_20200605_1129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387350"/>
            <a:ext cx="654685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258888" y="5589588"/>
            <a:ext cx="64817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solidFill>
                  <a:srgbClr val="006600"/>
                </a:solidFill>
              </a:rPr>
              <a:t>- Ты совет послушай мой, попадёшь тогда домой.</a:t>
            </a:r>
          </a:p>
          <a:p>
            <a:r>
              <a:rPr lang="ru-RU" sz="2000">
                <a:solidFill>
                  <a:srgbClr val="006600"/>
                </a:solidFill>
              </a:rPr>
              <a:t>На плечо моё взберись, оттолкнись и прыгай ввысь.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58888" y="5876925"/>
            <a:ext cx="66262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6600"/>
                </a:solidFill>
              </a:rPr>
              <a:t>Так и сделала лягушка – помогло плечо подружки.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34590"/>
            <a:ext cx="7123113" cy="5342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482" name="Picture 2" descr="IMG_20200605_1131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61938"/>
            <a:ext cx="72009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2"/>
          <p:cNvSpPr>
            <a:spLocks/>
          </p:cNvSpPr>
          <p:nvPr/>
        </p:nvSpPr>
        <p:spPr bwMode="auto">
          <a:xfrm>
            <a:off x="1042988" y="5805488"/>
            <a:ext cx="7200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Прыг – и мчится поскорей набирать в саду камней.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9"/>
          <p:cNvSpPr txBox="1">
            <a:spLocks noChangeArrowheads="1"/>
          </p:cNvSpPr>
          <p:nvPr/>
        </p:nvSpPr>
        <p:spPr bwMode="auto">
          <a:xfrm>
            <a:off x="250825" y="260350"/>
            <a:ext cx="8642350" cy="6408738"/>
          </a:xfrm>
          <a:prstGeom prst="rect">
            <a:avLst/>
          </a:prstGeom>
          <a:solidFill>
            <a:srgbClr val="EBFFE5"/>
          </a:solidFill>
          <a:ln w="38100" cmpd="dbl">
            <a:solidFill>
              <a:srgbClr val="A7FFA7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1506" name="Picture 2" descr="IMG_20200605_1136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417513"/>
            <a:ext cx="7056437" cy="529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2"/>
          <p:cNvSpPr>
            <a:spLocks/>
          </p:cNvSpPr>
          <p:nvPr/>
        </p:nvSpPr>
        <p:spPr bwMode="auto">
          <a:xfrm>
            <a:off x="1042988" y="5589588"/>
            <a:ext cx="73453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ru-RU" sz="2000">
                <a:solidFill>
                  <a:srgbClr val="006600"/>
                </a:solidFill>
              </a:rPr>
              <a:t>Хлюп да хлюп, и вот квакушка с горки прыгнула к подружке.</a:t>
            </a:r>
            <a:endParaRPr lang="ru-RU" sz="2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5031</TotalTime>
  <Words>134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любовью о лягушках</dc:title>
  <dc:creator>1</dc:creator>
  <cp:lastModifiedBy>111</cp:lastModifiedBy>
  <cp:revision>901</cp:revision>
  <dcterms:created xsi:type="dcterms:W3CDTF">2015-01-27T14:03:08Z</dcterms:created>
  <dcterms:modified xsi:type="dcterms:W3CDTF">2020-09-05T10:40:06Z</dcterms:modified>
</cp:coreProperties>
</file>