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63" r:id="rId4"/>
    <p:sldId id="266" r:id="rId5"/>
    <p:sldId id="268" r:id="rId6"/>
    <p:sldId id="27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5D086-8964-4DDB-945D-00F460B1DEB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6128-2846-429D-A7B6-0ED971E36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5D086-8964-4DDB-945D-00F460B1DEB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6128-2846-429D-A7B6-0ED971E36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5D086-8964-4DDB-945D-00F460B1DEB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6128-2846-429D-A7B6-0ED971E36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5D086-8964-4DDB-945D-00F460B1DEB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6128-2846-429D-A7B6-0ED971E36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5D086-8964-4DDB-945D-00F460B1DEB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6128-2846-429D-A7B6-0ED971E36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5D086-8964-4DDB-945D-00F460B1DEB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6128-2846-429D-A7B6-0ED971E36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5D086-8964-4DDB-945D-00F460B1DEB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6128-2846-429D-A7B6-0ED971E36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5D086-8964-4DDB-945D-00F460B1DEB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6128-2846-429D-A7B6-0ED971E36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5D086-8964-4DDB-945D-00F460B1DEB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6128-2846-429D-A7B6-0ED971E36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5D086-8964-4DDB-945D-00F460B1DEB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6128-2846-429D-A7B6-0ED971E36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5D086-8964-4DDB-945D-00F460B1DEB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0BB6128-2846-429D-A7B6-0ED971E364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95D086-8964-4DDB-945D-00F460B1DEB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BB6128-2846-429D-A7B6-0ED971E3648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" TargetMode="External"/><Relationship Id="rId7" Type="http://schemas.openxmlformats.org/officeDocument/2006/relationships/hyperlink" Target="http://smorodina.com/" TargetMode="External"/><Relationship Id="rId2" Type="http://schemas.openxmlformats.org/officeDocument/2006/relationships/hyperlink" Target="https://ru.wikipedia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rutraveller.ru/" TargetMode="External"/><Relationship Id="rId5" Type="http://schemas.openxmlformats.org/officeDocument/2006/relationships/hyperlink" Target="https://www.tourprom.ru/" TargetMode="External"/><Relationship Id="rId4" Type="http://schemas.openxmlformats.org/officeDocument/2006/relationships/hyperlink" Target="http://www.kovrov-museum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Достопримечательности города Коврова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869160"/>
            <a:ext cx="7854696" cy="1752600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Подготовила : обучающая группы КП-417</a:t>
            </a:r>
          </a:p>
          <a:p>
            <a:r>
              <a:rPr lang="ru-RU" dirty="0" smtClean="0"/>
              <a:t>Соколова Алина Геннадьевна</a:t>
            </a:r>
          </a:p>
          <a:p>
            <a:r>
              <a:rPr lang="ru-RU" dirty="0" smtClean="0"/>
              <a:t>14.12.2017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91264" cy="1226400"/>
          </a:xfrm>
        </p:spPr>
        <p:txBody>
          <a:bodyPr>
            <a:noAutofit/>
          </a:bodyPr>
          <a:lstStyle/>
          <a:p>
            <a:endParaRPr lang="ru-RU" sz="3600" dirty="0"/>
          </a:p>
        </p:txBody>
      </p:sp>
      <p:pic>
        <p:nvPicPr>
          <p:cNvPr id="4" name="Содержимое 3" descr="pic_nameb8029a36d21e153101596033bb32a9f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5850" y="1844823"/>
            <a:ext cx="6070486" cy="4659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68728"/>
          </a:xfrm>
        </p:spPr>
        <p:txBody>
          <a:bodyPr>
            <a:normAutofit/>
          </a:bodyPr>
          <a:lstStyle/>
          <a:p>
            <a:endParaRPr lang="ru-RU" sz="4000" dirty="0"/>
          </a:p>
        </p:txBody>
      </p:sp>
      <p:pic>
        <p:nvPicPr>
          <p:cNvPr id="4" name="Содержимое 3" descr="information_items_5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908843"/>
            <a:ext cx="6480720" cy="4415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0736"/>
          </a:xfrm>
        </p:spPr>
        <p:txBody>
          <a:bodyPr>
            <a:normAutofit/>
          </a:bodyPr>
          <a:lstStyle/>
          <a:p>
            <a:endParaRPr lang="ru-RU" sz="4000" dirty="0"/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3142" y="1935163"/>
            <a:ext cx="5797715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dirty="0"/>
          </a:p>
        </p:txBody>
      </p:sp>
      <p:pic>
        <p:nvPicPr>
          <p:cNvPr id="4" name="Содержимое 3" descr="3084898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060848"/>
            <a:ext cx="7759032" cy="4319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dirty="0"/>
          </a:p>
        </p:txBody>
      </p:sp>
      <p:pic>
        <p:nvPicPr>
          <p:cNvPr id="4" name="Содержимое 3" descr="9269587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79" y="1950439"/>
            <a:ext cx="5780829" cy="4374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6872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Использованные сайты: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1. </a:t>
            </a:r>
            <a:r>
              <a:rPr lang="en-US" sz="2400" dirty="0" smtClean="0">
                <a:hlinkClick r:id="rId2"/>
              </a:rPr>
              <a:t>https://ru.wikipedia.org</a:t>
            </a:r>
            <a:endParaRPr lang="ru-RU" sz="2400" dirty="0" smtClean="0"/>
          </a:p>
          <a:p>
            <a:r>
              <a:rPr lang="ru-RU" sz="2400" dirty="0" smtClean="0"/>
              <a:t>2. </a:t>
            </a:r>
            <a:r>
              <a:rPr lang="en-US" sz="2400" dirty="0" smtClean="0">
                <a:hlinkClick r:id="rId3"/>
              </a:rPr>
              <a:t>https://vk.com</a:t>
            </a:r>
            <a:endParaRPr lang="ru-RU" sz="2400" dirty="0" smtClean="0"/>
          </a:p>
          <a:p>
            <a:r>
              <a:rPr lang="ru-RU" sz="2400" dirty="0" smtClean="0"/>
              <a:t>3. </a:t>
            </a:r>
            <a:r>
              <a:rPr lang="en-US" sz="2400" dirty="0" smtClean="0">
                <a:hlinkClick r:id="rId4"/>
              </a:rPr>
              <a:t>http://www.kovrov-museum.ru</a:t>
            </a:r>
            <a:endParaRPr lang="ru-RU" sz="2400" dirty="0" smtClean="0"/>
          </a:p>
          <a:p>
            <a:r>
              <a:rPr lang="ru-RU" sz="2400" dirty="0" smtClean="0"/>
              <a:t>4. </a:t>
            </a:r>
            <a:r>
              <a:rPr lang="en-US" sz="2400" dirty="0" smtClean="0">
                <a:hlinkClick r:id="rId5"/>
              </a:rPr>
              <a:t>https://www.tourprom.ru</a:t>
            </a:r>
            <a:endParaRPr lang="ru-RU" sz="2400" dirty="0" smtClean="0"/>
          </a:p>
          <a:p>
            <a:r>
              <a:rPr lang="ru-RU" sz="2400" dirty="0" smtClean="0"/>
              <a:t>5. </a:t>
            </a:r>
            <a:r>
              <a:rPr lang="en-US" sz="2400" dirty="0" smtClean="0">
                <a:hlinkClick r:id="rId6"/>
              </a:rPr>
              <a:t>https://www.rutraveller.ru</a:t>
            </a:r>
            <a:endParaRPr lang="ru-RU" sz="2400" dirty="0" smtClean="0"/>
          </a:p>
          <a:p>
            <a:r>
              <a:rPr lang="ru-RU" sz="2400" dirty="0" smtClean="0"/>
              <a:t>6. </a:t>
            </a:r>
            <a:r>
              <a:rPr lang="en-US" sz="2400" dirty="0" smtClean="0">
                <a:hlinkClick r:id="rId7"/>
              </a:rPr>
              <a:t>http://smorodina.com</a:t>
            </a:r>
            <a:r>
              <a:rPr lang="ru-RU" sz="2400" dirty="0" smtClean="0"/>
              <a:t> </a:t>
            </a:r>
          </a:p>
          <a:p>
            <a:pPr>
              <a:buNone/>
            </a:pP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</TotalTime>
  <Words>45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Достопримечательности города Коврова</vt:lpstr>
      <vt:lpstr>Слайд 2</vt:lpstr>
      <vt:lpstr>Слайд 3</vt:lpstr>
      <vt:lpstr>Слайд 4</vt:lpstr>
      <vt:lpstr>Слайд 5</vt:lpstr>
      <vt:lpstr>Слайд 6</vt:lpstr>
      <vt:lpstr>Использованные сайты: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Достопримечательности города Коврова</dc:title>
  <dc:creator>галина</dc:creator>
  <cp:lastModifiedBy>Юрова ОА</cp:lastModifiedBy>
  <cp:revision>9</cp:revision>
  <dcterms:created xsi:type="dcterms:W3CDTF">2017-12-15T18:00:56Z</dcterms:created>
  <dcterms:modified xsi:type="dcterms:W3CDTF">2018-11-13T07:40:28Z</dcterms:modified>
</cp:coreProperties>
</file>