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4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C7CD6-0283-4318-AC72-674609E552A6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0180E-EF6E-43FF-9088-7210094EE8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tx2"/>
          </a:solidFill>
        </p:spPr>
        <p:txBody>
          <a:bodyPr/>
          <a:lstStyle/>
          <a:p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sz="4400" dirty="0" smtClean="0">
                <a:solidFill>
                  <a:schemeClr val="accent2"/>
                </a:solidFill>
              </a:rPr>
              <a:t>Дидактическое пособие для </a:t>
            </a:r>
          </a:p>
          <a:p>
            <a:r>
              <a:rPr lang="ru-RU" sz="4400" dirty="0" smtClean="0">
                <a:solidFill>
                  <a:schemeClr val="accent2"/>
                </a:solidFill>
              </a:rPr>
              <a:t>дошкольников</a:t>
            </a:r>
          </a:p>
          <a:p>
            <a:endParaRPr lang="ru-RU" sz="4400" dirty="0">
              <a:solidFill>
                <a:schemeClr val="accent2"/>
              </a:solidFill>
            </a:endParaRPr>
          </a:p>
          <a:p>
            <a:r>
              <a:rPr lang="ru-RU" sz="4400" dirty="0" smtClean="0">
                <a:solidFill>
                  <a:schemeClr val="accent2"/>
                </a:solidFill>
              </a:rPr>
              <a:t>«Подумай и назови»</a:t>
            </a:r>
          </a:p>
          <a:p>
            <a:endParaRPr lang="ru-RU" sz="4400" dirty="0">
              <a:solidFill>
                <a:schemeClr val="accent2"/>
              </a:solidFill>
            </a:endParaRPr>
          </a:p>
          <a:p>
            <a:r>
              <a:rPr lang="ru-RU" sz="4400" dirty="0" smtClean="0">
                <a:solidFill>
                  <a:schemeClr val="accent2"/>
                </a:solidFill>
              </a:rPr>
              <a:t>Воспитатель: </a:t>
            </a:r>
          </a:p>
          <a:p>
            <a:r>
              <a:rPr lang="ru-RU" sz="4400" dirty="0" err="1" smtClean="0">
                <a:solidFill>
                  <a:schemeClr val="accent2"/>
                </a:solidFill>
              </a:rPr>
              <a:t>Сеземина</a:t>
            </a:r>
            <a:r>
              <a:rPr lang="ru-RU" sz="4400" dirty="0" smtClean="0">
                <a:solidFill>
                  <a:schemeClr val="accent2"/>
                </a:solidFill>
              </a:rPr>
              <a:t> Наталья Николаевна</a:t>
            </a:r>
          </a:p>
          <a:p>
            <a:endParaRPr lang="ru-RU" sz="4400" dirty="0" smtClean="0">
              <a:solidFill>
                <a:schemeClr val="accent2"/>
              </a:solidFill>
            </a:endParaRPr>
          </a:p>
          <a:p>
            <a:endParaRPr lang="ru-RU" sz="4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10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424936" cy="597666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11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3b2de7e0ca7508c5c501b63a3ecf962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836712"/>
            <a:ext cx="8352928" cy="568863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12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7508011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12576" y="692696"/>
            <a:ext cx="9505056" cy="597666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4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8568952" cy="561662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68560" y="0"/>
            <a:ext cx="10225136" cy="6858000"/>
          </a:xfrm>
          <a:solidFill>
            <a:schemeClr val="tx2"/>
          </a:solidFill>
        </p:spPr>
        <p:txBody>
          <a:bodyPr/>
          <a:lstStyle/>
          <a:p>
            <a:pPr algn="ctr"/>
            <a:endParaRPr lang="ru-RU" dirty="0" smtClean="0">
              <a:solidFill>
                <a:schemeClr val="accent2"/>
              </a:solidFill>
            </a:endParaRPr>
          </a:p>
          <a:p>
            <a:pPr algn="ctr"/>
            <a:endParaRPr lang="ru-RU" dirty="0">
              <a:solidFill>
                <a:schemeClr val="accent2"/>
              </a:solidFill>
            </a:endParaRPr>
          </a:p>
          <a:p>
            <a:pPr algn="ctr"/>
            <a:endParaRPr lang="ru-RU" sz="4400" dirty="0" smtClean="0">
              <a:solidFill>
                <a:schemeClr val="accent2"/>
              </a:solidFill>
            </a:endParaRPr>
          </a:p>
          <a:p>
            <a:pPr algn="ctr"/>
            <a:r>
              <a:rPr lang="ru-RU" sz="4400" dirty="0" smtClean="0">
                <a:solidFill>
                  <a:schemeClr val="accent2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2"/>
                </a:solidFill>
              </a:rPr>
              <a:t>за 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accent2"/>
                </a:solidFill>
              </a:rPr>
              <a:t>внимание!</a:t>
            </a:r>
          </a:p>
          <a:p>
            <a:pPr algn="ctr"/>
            <a:endParaRPr lang="ru-RU" sz="4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1.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8136904" cy="572223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2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27615798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8640960" cy="58326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3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8640960" cy="583264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5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8352928" cy="583264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6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8568952" cy="602128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7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mg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5" y="692696"/>
            <a:ext cx="8208912" cy="590465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8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8136904" cy="576064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Задание 9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screen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8424935" cy="59766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43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Задание 1.</vt:lpstr>
      <vt:lpstr>Задание 2</vt:lpstr>
      <vt:lpstr>Задание 3</vt:lpstr>
      <vt:lpstr>Задание 5</vt:lpstr>
      <vt:lpstr>Задание 6</vt:lpstr>
      <vt:lpstr>Задание 7</vt:lpstr>
      <vt:lpstr>Задание 8</vt:lpstr>
      <vt:lpstr>Задание 9</vt:lpstr>
      <vt:lpstr>Задание 10</vt:lpstr>
      <vt:lpstr>Задание 11</vt:lpstr>
      <vt:lpstr>Задание 12</vt:lpstr>
      <vt:lpstr>Задание 4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5</cp:revision>
  <dcterms:created xsi:type="dcterms:W3CDTF">2020-04-10T08:12:38Z</dcterms:created>
  <dcterms:modified xsi:type="dcterms:W3CDTF">2020-04-10T08:55:19Z</dcterms:modified>
</cp:coreProperties>
</file>