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9" r:id="rId3"/>
    <p:sldId id="258" r:id="rId4"/>
    <p:sldId id="260" r:id="rId5"/>
    <p:sldId id="273" r:id="rId6"/>
    <p:sldId id="257" r:id="rId7"/>
    <p:sldId id="270" r:id="rId8"/>
    <p:sldId id="271" r:id="rId9"/>
    <p:sldId id="272" r:id="rId10"/>
    <p:sldId id="259" r:id="rId11"/>
    <p:sldId id="261" r:id="rId12"/>
    <p:sldId id="262" r:id="rId13"/>
    <p:sldId id="263" r:id="rId14"/>
    <p:sldId id="264" r:id="rId15"/>
    <p:sldId id="265" r:id="rId16"/>
    <p:sldId id="267" r:id="rId17"/>
    <p:sldId id="268" r:id="rId18"/>
    <p:sldId id="274" r:id="rId19"/>
    <p:sldId id="275" r:id="rId20"/>
    <p:sldId id="276" r:id="rId21"/>
    <p:sldId id="26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07AA2D81-E025-4606-A0F9-234B6C7397BA}" type="datetimeFigureOut">
              <a:rPr lang="ru-RU" smtClean="0"/>
              <a:t>23.04.2020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E9146932-5156-47B8-88A0-E22BED5EB26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Географическая викторина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Для учащихся 8 класса</a:t>
            </a:r>
          </a:p>
          <a:p>
            <a:r>
              <a:rPr lang="ru-RU" sz="2800" dirty="0" smtClean="0"/>
              <a:t>Окунева И.В.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22046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548680"/>
            <a:ext cx="3008313" cy="557748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sz="2800" b="1" dirty="0" smtClean="0"/>
              <a:t>9. Крупнейший </a:t>
            </a:r>
            <a:r>
              <a:rPr lang="ru-RU" altLang="ru-RU" sz="2800" b="1" dirty="0"/>
              <a:t>действующий вулкан России называется:</a:t>
            </a:r>
          </a:p>
          <a:p>
            <a:pPr>
              <a:defRPr/>
            </a:pPr>
            <a:endParaRPr lang="ru-RU" altLang="ru-RU" sz="2800" b="1" dirty="0" smtClean="0"/>
          </a:p>
          <a:p>
            <a:pPr>
              <a:defRPr/>
            </a:pPr>
            <a:r>
              <a:rPr lang="ru-RU" altLang="ru-RU" sz="2800" b="1" dirty="0" smtClean="0"/>
              <a:t>1</a:t>
            </a:r>
            <a:r>
              <a:rPr lang="ru-RU" altLang="ru-RU" sz="2800" b="1" dirty="0"/>
              <a:t>. </a:t>
            </a:r>
            <a:r>
              <a:rPr lang="ru-RU" altLang="ru-RU" sz="2800" b="1" dirty="0" err="1"/>
              <a:t>Толбачик</a:t>
            </a:r>
            <a:endParaRPr lang="ru-RU" altLang="ru-RU" sz="2800" b="1" dirty="0"/>
          </a:p>
          <a:p>
            <a:pPr>
              <a:defRPr/>
            </a:pPr>
            <a:r>
              <a:rPr lang="ru-RU" altLang="ru-RU" sz="2800" b="1" dirty="0"/>
              <a:t>2. </a:t>
            </a:r>
            <a:r>
              <a:rPr lang="ru-RU" altLang="ru-RU" sz="2800" b="1" dirty="0" err="1"/>
              <a:t>Кроноцкая</a:t>
            </a:r>
            <a:r>
              <a:rPr lang="ru-RU" altLang="ru-RU" sz="2800" b="1" dirty="0"/>
              <a:t> Сопка</a:t>
            </a:r>
          </a:p>
          <a:p>
            <a:pPr>
              <a:defRPr/>
            </a:pPr>
            <a:r>
              <a:rPr lang="ru-RU" altLang="ru-RU" sz="2800" b="1" dirty="0"/>
              <a:t>3. Шивелуч</a:t>
            </a:r>
          </a:p>
          <a:p>
            <a:pPr>
              <a:defRPr/>
            </a:pPr>
            <a:r>
              <a:rPr lang="ru-RU" altLang="ru-RU" sz="2800" b="1" dirty="0"/>
              <a:t>4. Ключевская Сопка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7" descr="КлючСопка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2464" y="1412776"/>
            <a:ext cx="5724636" cy="381642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7651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48680"/>
            <a:ext cx="3008313" cy="5577483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altLang="ru-RU" sz="2800" b="1" dirty="0" smtClean="0"/>
              <a:t>10. Сель </a:t>
            </a:r>
            <a:r>
              <a:rPr lang="ru-RU" altLang="ru-RU" sz="2800" b="1" dirty="0"/>
              <a:t>– это:</a:t>
            </a:r>
          </a:p>
          <a:p>
            <a:pPr>
              <a:defRPr/>
            </a:pPr>
            <a:endParaRPr lang="ru-RU" altLang="ru-RU" sz="2800" b="1" dirty="0" smtClean="0"/>
          </a:p>
          <a:p>
            <a:pPr>
              <a:defRPr/>
            </a:pPr>
            <a:r>
              <a:rPr lang="ru-RU" altLang="ru-RU" sz="2800" b="1" dirty="0" smtClean="0"/>
              <a:t>1</a:t>
            </a:r>
            <a:r>
              <a:rPr lang="ru-RU" altLang="ru-RU" sz="2800" b="1" dirty="0"/>
              <a:t>. </a:t>
            </a:r>
            <a:r>
              <a:rPr lang="ru-RU" altLang="ru-RU" sz="2800" b="1" dirty="0" err="1"/>
              <a:t>подпруживание</a:t>
            </a:r>
            <a:r>
              <a:rPr lang="ru-RU" altLang="ru-RU" sz="2800" b="1" dirty="0"/>
              <a:t> горного озера в результате обвала</a:t>
            </a:r>
          </a:p>
          <a:p>
            <a:pPr>
              <a:defRPr/>
            </a:pPr>
            <a:r>
              <a:rPr lang="ru-RU" altLang="ru-RU" sz="2800" b="1" dirty="0"/>
              <a:t>2. грязекаменный поток</a:t>
            </a:r>
          </a:p>
          <a:p>
            <a:pPr>
              <a:defRPr/>
            </a:pPr>
            <a:r>
              <a:rPr lang="ru-RU" altLang="ru-RU" sz="2800" b="1" dirty="0"/>
              <a:t>3. сход серии лавин</a:t>
            </a:r>
          </a:p>
          <a:p>
            <a:pPr>
              <a:defRPr/>
            </a:pPr>
            <a:r>
              <a:rPr lang="ru-RU" altLang="ru-RU" sz="2800" b="1" dirty="0"/>
              <a:t>4. многодневный туман в горах</a:t>
            </a:r>
          </a:p>
          <a:p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11" descr="Сель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1323" y="1556792"/>
            <a:ext cx="5280586" cy="396043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052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Лилия\Рабочий стол\Новая папка\Poperechenskaya_step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9985" y="1628800"/>
            <a:ext cx="7644451" cy="504056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11. Как называется такая форма рельефа?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354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volga_ekaterinovka_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26308" y="1556792"/>
            <a:ext cx="7026078" cy="5269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12. Как называется самая длинная река Европейской части России?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913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Documents and Settings\Admin\Рабочий стол\циклоны 8 класс\88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68334" y="1556793"/>
            <a:ext cx="7068276" cy="5301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13. Как называется такой атмосферный вихрь?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23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692696"/>
            <a:ext cx="3394720" cy="5433467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14. Как называются глыбы </a:t>
            </a:r>
            <a:r>
              <a:rPr lang="ru-RU" sz="4400" b="1" dirty="0"/>
              <a:t>л</a:t>
            </a:r>
            <a:r>
              <a:rPr lang="ru-RU" sz="4400" b="1" dirty="0" smtClean="0"/>
              <a:t>ьда, плавающие в океане?</a:t>
            </a:r>
            <a:endParaRPr lang="ru-RU" sz="4400" b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1985" y="620688"/>
            <a:ext cx="4404177" cy="5904656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22843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11" y="1484784"/>
            <a:ext cx="8760973" cy="5256584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15. Назовите столицу Чехии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234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628800"/>
            <a:ext cx="8483463" cy="477003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16. Назовите столицу Вьетнама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80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34" y="1388029"/>
            <a:ext cx="6408210" cy="535670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17. Назовите столицу Испании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484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56792"/>
            <a:ext cx="8712774" cy="48245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18. Назовите столицу Великобритании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562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Магеллан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650327"/>
            <a:ext cx="4032448" cy="502262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Кто совершил первое кругосветное путешествие?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730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556792"/>
            <a:ext cx="7139032" cy="51845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19. Назовите столицу Канады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5532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84784"/>
            <a:ext cx="3466728" cy="4641379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20. В каком городе  находится это архитектурное  сооружение?</a:t>
            </a:r>
            <a:endParaRPr lang="ru-RU" sz="3600" b="1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6" descr="http://jerseyinjune.blogg.se/images/2011/240px-paris_-_eiffelturm_-_frontal_vom_marsfeld_1526907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004048" y="580561"/>
            <a:ext cx="3096344" cy="61023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906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332656"/>
            <a:ext cx="3682752" cy="5793507"/>
          </a:xfrm>
        </p:spPr>
        <p:txBody>
          <a:bodyPr>
            <a:normAutofit/>
          </a:bodyPr>
          <a:lstStyle/>
          <a:p>
            <a:endParaRPr lang="ru-RU" altLang="ru-RU" dirty="0" smtClean="0"/>
          </a:p>
          <a:p>
            <a:r>
              <a:rPr lang="ru-RU" altLang="ru-RU" sz="2800" b="1" dirty="0" smtClean="0"/>
              <a:t>2. Определите землепроходца, являющегося автором отчёта «О походе с казаками на Камчатку»:</a:t>
            </a:r>
          </a:p>
          <a:p>
            <a:endParaRPr lang="ru-RU" altLang="ru-RU" sz="2800" b="1" dirty="0" smtClean="0"/>
          </a:p>
          <a:p>
            <a:r>
              <a:rPr lang="ru-RU" altLang="ru-RU" sz="2800" b="1" dirty="0" smtClean="0"/>
              <a:t>1. С.И. Дежнев</a:t>
            </a:r>
          </a:p>
          <a:p>
            <a:r>
              <a:rPr lang="ru-RU" altLang="ru-RU" sz="2800" b="1" dirty="0" smtClean="0"/>
              <a:t>2. В.В. Атласов</a:t>
            </a:r>
          </a:p>
          <a:p>
            <a:r>
              <a:rPr lang="ru-RU" altLang="ru-RU" sz="2800" b="1" dirty="0" smtClean="0"/>
              <a:t>3. В.В. Прончищев</a:t>
            </a:r>
          </a:p>
          <a:p>
            <a:r>
              <a:rPr lang="ru-RU" altLang="ru-RU" sz="2800" b="1" dirty="0" smtClean="0"/>
              <a:t>4. Х.П. Лаптев</a:t>
            </a:r>
            <a:endParaRPr lang="ru-RU" sz="2800" b="1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7" descr="Атласов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9181" y="908720"/>
            <a:ext cx="4550905" cy="568863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526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48680"/>
            <a:ext cx="3008313" cy="5577483"/>
          </a:xfrm>
        </p:spPr>
        <p:txBody>
          <a:bodyPr>
            <a:normAutofit lnSpcReduction="10000"/>
          </a:bodyPr>
          <a:lstStyle/>
          <a:p>
            <a:r>
              <a:rPr lang="ru-RU" altLang="ru-RU" sz="2800" b="1" dirty="0" smtClean="0"/>
              <a:t>3. Какой географический объект назван в честь </a:t>
            </a:r>
            <a:r>
              <a:rPr lang="ru-RU" altLang="ru-RU" sz="2800" b="1" dirty="0" err="1" smtClean="0"/>
              <a:t>Витуса</a:t>
            </a:r>
            <a:r>
              <a:rPr lang="ru-RU" altLang="ru-RU" sz="2800" b="1" dirty="0" smtClean="0"/>
              <a:t> Беринга не по его имени, а по должности?</a:t>
            </a:r>
          </a:p>
          <a:p>
            <a:endParaRPr lang="ru-RU" altLang="ru-RU" sz="2800" b="1" dirty="0" smtClean="0"/>
          </a:p>
          <a:p>
            <a:r>
              <a:rPr lang="ru-RU" altLang="ru-RU" sz="2800" b="1" dirty="0" smtClean="0"/>
              <a:t>1. море</a:t>
            </a:r>
          </a:p>
          <a:p>
            <a:r>
              <a:rPr lang="ru-RU" altLang="ru-RU" sz="2800" b="1" dirty="0" smtClean="0"/>
              <a:t>2. пролив</a:t>
            </a:r>
          </a:p>
          <a:p>
            <a:r>
              <a:rPr lang="ru-RU" altLang="ru-RU" sz="2800" b="1" dirty="0" smtClean="0"/>
              <a:t>3. остров</a:t>
            </a:r>
          </a:p>
          <a:p>
            <a:r>
              <a:rPr lang="ru-RU" altLang="ru-RU" sz="2800" b="1" dirty="0" smtClean="0"/>
              <a:t>4. группа островов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9" descr="Беринг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052736"/>
            <a:ext cx="4935144" cy="54788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85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4. На каком материке пересекаются все меридианы?</a:t>
            </a:r>
            <a:endParaRPr lang="ru-RU" sz="4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36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platypus1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6" y="1700808"/>
            <a:ext cx="4464495" cy="4777011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5. Это животное водится только в Австралии. Как оно называется?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72713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ЮжАм15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355" y="1628800"/>
            <a:ext cx="6644026" cy="498302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6. Около половины какого материка занимают леса?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04906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UCB_Eukalipts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700808"/>
            <a:ext cx="6500010" cy="4875008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7. Назовите самое распространённое дерево Австралии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4224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8. На каком материке обитает самое быстрое животное суши?</a:t>
            </a:r>
            <a:endParaRPr lang="ru-RU" sz="48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364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227</TotalTime>
  <Words>258</Words>
  <Application>Microsoft Office PowerPoint</Application>
  <PresentationFormat>Экран (4:3)</PresentationFormat>
  <Paragraphs>44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Волна</vt:lpstr>
      <vt:lpstr>Географическая викторина</vt:lpstr>
      <vt:lpstr>1. Кто совершил первое кругосветное путешествие?</vt:lpstr>
      <vt:lpstr>Презентация PowerPoint</vt:lpstr>
      <vt:lpstr>Презентация PowerPoint</vt:lpstr>
      <vt:lpstr>4. На каком материке пересекаются все меридианы?</vt:lpstr>
      <vt:lpstr>5. Это животное водится только в Австралии. Как оно называется?</vt:lpstr>
      <vt:lpstr>6. Около половины какого материка занимают леса?</vt:lpstr>
      <vt:lpstr>7. Назовите самое распространённое дерево Австралии</vt:lpstr>
      <vt:lpstr>8. На каком материке обитает самое быстрое животное суши?</vt:lpstr>
      <vt:lpstr>Презентация PowerPoint</vt:lpstr>
      <vt:lpstr>Презентация PowerPoint</vt:lpstr>
      <vt:lpstr>11. Как называется такая форма рельефа?</vt:lpstr>
      <vt:lpstr>12. Как называется самая длинная река Европейской части России?</vt:lpstr>
      <vt:lpstr>13. Как называется такой атмосферный вихрь?</vt:lpstr>
      <vt:lpstr>Презентация PowerPoint</vt:lpstr>
      <vt:lpstr>15. Назовите столицу Чехии</vt:lpstr>
      <vt:lpstr>16. Назовите столицу Вьетнама</vt:lpstr>
      <vt:lpstr>17. Назовите столицу Испании</vt:lpstr>
      <vt:lpstr>18. Назовите столицу Великобритании</vt:lpstr>
      <vt:lpstr>19. Назовите столицу Канады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Географический диктант</dc:title>
  <dc:creator>irina</dc:creator>
  <cp:lastModifiedBy>irina</cp:lastModifiedBy>
  <cp:revision>29</cp:revision>
  <dcterms:created xsi:type="dcterms:W3CDTF">2020-02-16T03:14:41Z</dcterms:created>
  <dcterms:modified xsi:type="dcterms:W3CDTF">2020-04-23T12:10:03Z</dcterms:modified>
</cp:coreProperties>
</file>