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0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74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8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1715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60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675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92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882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07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644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51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16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2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64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26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8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60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9A14B01-A60F-4A73-BF01-A9B27C4FF1FC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F7A93-D7AA-4CF2-9EA8-F9A41171F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2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/>
              <a:t>Консультация для родителей </a:t>
            </a:r>
            <a:r>
              <a:rPr lang="ru-RU" sz="4000" b="1" dirty="0" smtClean="0"/>
              <a:t>«Утренняя гимнастика. Здоровый родитель – здоровый ребенок»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33453" y="5193017"/>
            <a:ext cx="6835631" cy="8614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инструктор по физической культуре ГБДОУ ДС № 51 Приморского района Г. СПБ – Малахова А.В.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8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Утренняя гимнастика – это целый комплекс упражнений, выполнение которых после сна дает заряд энергии и позитивного настроения на целый день.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/>
              <a:t>Утренняя гимнастика способствует</a:t>
            </a:r>
            <a:r>
              <a:rPr lang="ru-RU" sz="2800" dirty="0" smtClean="0"/>
              <a:t>: устранению некоторых последствий сна (отечность, вялость, сонливость и т.д.)</a:t>
            </a:r>
          </a:p>
          <a:p>
            <a:r>
              <a:rPr lang="ru-RU" sz="2800" dirty="0" smtClean="0"/>
              <a:t>Увлечение тонуса нервной системы</a:t>
            </a:r>
          </a:p>
          <a:p>
            <a:r>
              <a:rPr lang="ru-RU" sz="2800" dirty="0" smtClean="0"/>
              <a:t>Усилению работы всех органов и системы организма</a:t>
            </a:r>
          </a:p>
          <a:p>
            <a:r>
              <a:rPr lang="ru-RU" sz="2800" dirty="0" smtClean="0"/>
              <a:t>Оздоровлению организма в целом</a:t>
            </a:r>
          </a:p>
          <a:p>
            <a:r>
              <a:rPr lang="ru-RU" sz="2800" dirty="0" smtClean="0"/>
              <a:t>Развитию физических качеств и способностей детей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72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Комплекс упражнений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2" y="1205344"/>
            <a:ext cx="7716982" cy="555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27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принципы: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Утренняя гимнастика должна проводиться </a:t>
            </a:r>
            <a:r>
              <a:rPr lang="ru-RU" dirty="0" smtClean="0"/>
              <a:t>систематически</a:t>
            </a:r>
            <a:endParaRPr lang="ru-RU" dirty="0"/>
          </a:p>
          <a:p>
            <a:r>
              <a:rPr lang="ru-RU" dirty="0"/>
              <a:t>Систематически тренируя крупные группы </a:t>
            </a:r>
            <a:r>
              <a:rPr lang="ru-RU" dirty="0" smtClean="0"/>
              <a:t>мышц</a:t>
            </a:r>
          </a:p>
          <a:p>
            <a:r>
              <a:rPr lang="ru-RU" dirty="0"/>
              <a:t>Утреннюю гимнастику полезно проводить на свежем </a:t>
            </a:r>
            <a:r>
              <a:rPr lang="ru-RU" dirty="0" smtClean="0"/>
              <a:t>воздухе</a:t>
            </a:r>
            <a:endParaRPr lang="ru-RU" dirty="0"/>
          </a:p>
          <a:p>
            <a:r>
              <a:rPr lang="ru-RU" dirty="0"/>
              <a:t>П</a:t>
            </a:r>
            <a:r>
              <a:rPr lang="ru-RU" dirty="0" smtClean="0"/>
              <a:t>одбираются </a:t>
            </a:r>
            <a:r>
              <a:rPr lang="ru-RU" dirty="0"/>
              <a:t>упражнения, доступные детям, соответствующие строению и функциям опорно-двигательного аппарата </a:t>
            </a:r>
            <a:r>
              <a:rPr lang="ru-RU" dirty="0" smtClean="0"/>
              <a:t>дошкольников</a:t>
            </a:r>
          </a:p>
          <a:p>
            <a:r>
              <a:rPr lang="ru-RU" dirty="0"/>
              <a:t>П</a:t>
            </a:r>
            <a:r>
              <a:rPr lang="ru-RU" dirty="0" smtClean="0"/>
              <a:t>еред </a:t>
            </a:r>
            <a:r>
              <a:rPr lang="ru-RU" dirty="0"/>
              <a:t>тем как выполнять зарядку в соответствующем темпе, упражнения надо разучить, то есть выполнять их </a:t>
            </a:r>
            <a:r>
              <a:rPr lang="ru-RU" dirty="0" smtClean="0"/>
              <a:t>медленно</a:t>
            </a:r>
          </a:p>
          <a:p>
            <a:r>
              <a:rPr lang="ru-RU" dirty="0"/>
              <a:t>Упражнения должны быть рассчитаны на разные группы </a:t>
            </a:r>
            <a:r>
              <a:rPr lang="ru-RU" dirty="0" smtClean="0"/>
              <a:t>мышц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940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Утренняя гимнастика начинается с ходьбы и бега. Затем выполняются упражнения для всех групп мышц (плечевого и рук, брюшного, спинного и ног). В заключительную часть включается ходьба, бег и спокойная ходьба. Закончить утреннюю гимнастику следует обязательно ходьбой, чтоб восстановить все системы </a:t>
            </a:r>
            <a:r>
              <a:rPr lang="ru-RU" dirty="0" smtClean="0"/>
              <a:t>организма</a:t>
            </a:r>
          </a:p>
          <a:p>
            <a:endParaRPr lang="ru-RU" dirty="0"/>
          </a:p>
          <a:p>
            <a:r>
              <a:rPr lang="ru-RU" dirty="0"/>
              <a:t>Приобщение ребенка к физкультуре важно не только с точки зрения укрепления их здоровья, но и для выработки привычки к занятиям спортом. Многим детям тяжело подниматься с теплой постели на зарядку. Но проходит время, неделя-другая, и малыш бодро вскакивает при первых звуках спортивного марша или иной музыки сопровождающей утреннюю зарядку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32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757518"/>
            <a:ext cx="9404723" cy="1791718"/>
          </a:xfrm>
        </p:spPr>
        <p:txBody>
          <a:bodyPr/>
          <a:lstStyle/>
          <a:p>
            <a:r>
              <a:rPr lang="ru-RU" dirty="0" smtClean="0"/>
              <a:t>Основные движения физической культуры в дошкольном учреждении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241963"/>
            <a:ext cx="8946541" cy="3006435"/>
          </a:xfrm>
        </p:spPr>
        <p:txBody>
          <a:bodyPr/>
          <a:lstStyle/>
          <a:p>
            <a:r>
              <a:rPr lang="ru-RU" dirty="0" smtClean="0"/>
              <a:t>Бег</a:t>
            </a:r>
          </a:p>
          <a:p>
            <a:r>
              <a:rPr lang="ru-RU" dirty="0" smtClean="0"/>
              <a:t>Ходьба</a:t>
            </a:r>
          </a:p>
          <a:p>
            <a:r>
              <a:rPr lang="ru-RU" dirty="0" smtClean="0"/>
              <a:t>Прыжки</a:t>
            </a:r>
          </a:p>
          <a:p>
            <a:r>
              <a:rPr lang="ru-RU" dirty="0" smtClean="0"/>
              <a:t>Лазанье</a:t>
            </a:r>
          </a:p>
          <a:p>
            <a:r>
              <a:rPr lang="ru-RU" dirty="0" smtClean="0"/>
              <a:t>Метание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9691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</TotalTime>
  <Words>272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</vt:lpstr>
      <vt:lpstr>Консультация для родителей «Утренняя гимнастика. Здоровый родитель – здоровый ребенок»</vt:lpstr>
      <vt:lpstr>Утренняя гимнастика – это целый комплекс упражнений, выполнение которых после сна дает заряд энергии и позитивного настроения на целый день.  </vt:lpstr>
      <vt:lpstr>Комплекс упражнений</vt:lpstr>
      <vt:lpstr>Основные принципы:</vt:lpstr>
      <vt:lpstr>ВАЖНО!</vt:lpstr>
      <vt:lpstr>Основные движения физической культуры в дошкольном учреждении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«Утренняя гимнастика. Здоровый родитель – здоровый ребенок»</dc:title>
  <dc:creator>Горняк</dc:creator>
  <cp:lastModifiedBy>Горняк</cp:lastModifiedBy>
  <cp:revision>5</cp:revision>
  <dcterms:created xsi:type="dcterms:W3CDTF">2020-09-04T13:26:20Z</dcterms:created>
  <dcterms:modified xsi:type="dcterms:W3CDTF">2020-09-05T12:11:17Z</dcterms:modified>
</cp:coreProperties>
</file>