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00850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2241" y="0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B55A7-B597-4CC6-BD76-2FE4D12FAB6D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2241" y="9377316"/>
            <a:ext cx="2947035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7F4D8-9D78-44BA-A6CA-42A0CF83BB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038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1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47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28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84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69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2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28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287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99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266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9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C4CB5-198B-4AE1-A975-325D05749348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1401-4620-4213-A782-F9102CDB0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96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280920" cy="1470025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Georgia" pitchFamily="18" charset="0"/>
              </a:rPr>
              <a:t>НАЙДИ ОТЛИЧИЯ…</a:t>
            </a:r>
            <a:endParaRPr lang="ru-RU" sz="6000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7088832" cy="1656184"/>
          </a:xfrm>
        </p:spPr>
        <p:txBody>
          <a:bodyPr>
            <a:normAutofit fontScale="92500"/>
          </a:bodyPr>
          <a:lstStyle/>
          <a:p>
            <a:pPr algn="r"/>
            <a:r>
              <a:rPr lang="ru-RU" i="1" dirty="0" err="1" smtClean="0">
                <a:solidFill>
                  <a:schemeClr val="tx1"/>
                </a:solidFill>
              </a:rPr>
              <a:t>Домашева</a:t>
            </a:r>
            <a:r>
              <a:rPr lang="ru-RU" i="1" dirty="0" smtClean="0">
                <a:solidFill>
                  <a:schemeClr val="tx1"/>
                </a:solidFill>
              </a:rPr>
              <a:t> С.А., старший воспитатель </a:t>
            </a:r>
            <a:endParaRPr lang="ru-RU" i="1" dirty="0" smtClean="0">
              <a:solidFill>
                <a:schemeClr val="tx1"/>
              </a:solidFill>
            </a:endParaRP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ГБДОУ </a:t>
            </a:r>
            <a:r>
              <a:rPr lang="ru-RU" i="1" dirty="0" smtClean="0">
                <a:solidFill>
                  <a:schemeClr val="tx1"/>
                </a:solidFill>
              </a:rPr>
              <a:t>детский сад №</a:t>
            </a:r>
            <a:r>
              <a:rPr lang="ru-RU" i="1" dirty="0" smtClean="0">
                <a:solidFill>
                  <a:schemeClr val="tx1"/>
                </a:solidFill>
              </a:rPr>
              <a:t>45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Невского района Санкт-Петербурга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64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6770007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0729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36712"/>
            <a:ext cx="4392488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8749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412776"/>
            <a:ext cx="6753225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7575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7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Georgia" pitchFamily="18" charset="0"/>
              </a:rPr>
              <a:t>Игра  «Найди отличия»</a:t>
            </a:r>
            <a:br>
              <a:rPr lang="ru-RU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772400" cy="4968552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 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игры </a:t>
            </a: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 «</a:t>
            </a: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Найди 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отличия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»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• Развитие  мышления, умения анализировать предметы и явления.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• Обогащение словарного запаса, расширение кругозора.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• Обучение детей умению пользоваться картинками-схемами.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• Развитие наблюдательности и сообразительности.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Количество игроков: один и более.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Возраст: 4-6 лет.</a:t>
            </a:r>
          </a:p>
          <a:p>
            <a:endParaRPr lang="ru-RU" dirty="0" smtClean="0"/>
          </a:p>
          <a:p>
            <a:pPr algn="just"/>
            <a:r>
              <a:rPr lang="ru-RU" b="1" i="1" dirty="0">
                <a:solidFill>
                  <a:schemeClr val="tx1"/>
                </a:solidFill>
                <a:latin typeface="Georgia" pitchFamily="18" charset="0"/>
              </a:rPr>
              <a:t>Примечание:</a:t>
            </a:r>
          </a:p>
          <a:p>
            <a:pPr algn="just"/>
            <a:r>
              <a:rPr lang="ru-RU" i="1" dirty="0">
                <a:solidFill>
                  <a:schemeClr val="tx1"/>
                </a:solidFill>
                <a:latin typeface="Georgia" pitchFamily="18" charset="0"/>
              </a:rPr>
              <a:t>Если дети затрудняются найти ответ (предметы не очень отличаются друг от друга или производят впечатление не имеющих ничего общего), взрослый должен помочь своими наводящими вопросами о назначении предметов, их свойствах, цвете, размере и прочее.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4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24744"/>
            <a:ext cx="6530971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629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96752"/>
            <a:ext cx="6889415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7667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0808"/>
            <a:ext cx="7670800" cy="3644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784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315200" cy="3401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0714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0768"/>
            <a:ext cx="7309309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0344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336703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727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605689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5544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НАЙДИ ОТЛИЧИЯ…</vt:lpstr>
      <vt:lpstr>Игра  «Найди отличия»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ЛИШНЕЕ?</dc:title>
  <dc:creator>User</dc:creator>
  <cp:lastModifiedBy>abazo</cp:lastModifiedBy>
  <cp:revision>9</cp:revision>
  <dcterms:created xsi:type="dcterms:W3CDTF">2015-06-08T11:39:16Z</dcterms:created>
  <dcterms:modified xsi:type="dcterms:W3CDTF">2020-09-02T13:16:19Z</dcterms:modified>
</cp:coreProperties>
</file>