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7" r:id="rId4"/>
    <p:sldId id="258" r:id="rId5"/>
    <p:sldId id="266" r:id="rId6"/>
    <p:sldId id="272" r:id="rId7"/>
    <p:sldId id="259" r:id="rId8"/>
    <p:sldId id="270" r:id="rId9"/>
    <p:sldId id="261" r:id="rId10"/>
    <p:sldId id="262" r:id="rId11"/>
    <p:sldId id="271" r:id="rId12"/>
    <p:sldId id="273" r:id="rId13"/>
    <p:sldId id="263" r:id="rId14"/>
    <p:sldId id="268" r:id="rId15"/>
    <p:sldId id="264" r:id="rId16"/>
    <p:sldId id="269" r:id="rId17"/>
    <p:sldId id="26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2D0103E-E4C4-4F5A-A4CE-03AEF2C18F6B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F162DC8-3B58-4DA7-B481-C0E733E328C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avatars.mds.yandex.net/get-pdb/2073655/c4954e06-4db1-4c6c-bb6b-a9c7c53a39f1/s1200?webp=fals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666492"/>
            <a:ext cx="3920263" cy="485438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1268760"/>
            <a:ext cx="5246400" cy="1472184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>Отчёт о летней оздоровительной работе во второй группе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4869160"/>
            <a:ext cx="2988840" cy="17526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Воспитатели:</a:t>
            </a:r>
          </a:p>
          <a:p>
            <a:r>
              <a:rPr lang="ru-RU" b="1" dirty="0" smtClean="0"/>
              <a:t>Ходыкина Е.И.</a:t>
            </a:r>
          </a:p>
          <a:p>
            <a:r>
              <a:rPr lang="ru-RU" b="1" dirty="0" smtClean="0"/>
              <a:t>Шмырева Н.С.</a:t>
            </a:r>
          </a:p>
          <a:p>
            <a:r>
              <a:rPr lang="ru-RU" b="1" dirty="0" smtClean="0"/>
              <a:t>Гончарова Е. Е.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P_20200722_1028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030896">
            <a:off x="323528" y="332656"/>
            <a:ext cx="5126195" cy="4515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Дом\Desktop\P_20200722_10431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83059">
            <a:off x="2843808" y="3068960"/>
            <a:ext cx="5940152" cy="3557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Дом\Desktop\сидим дома с пользой\z2CXQwmd2zo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476672"/>
            <a:ext cx="3478680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2" name="Picture 6" descr="C:\Users\Дом\Desktop\сидим дома с пользой\L579zqmWGZA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36096" y="260648"/>
            <a:ext cx="3507854" cy="5264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1" name="Picture 5" descr="C:\Users\Дом\Desktop\сидим дома с пользой\nPX7GVIZzrA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49916">
            <a:off x="3145250" y="2617212"/>
            <a:ext cx="3019467" cy="4025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сидим дома с пользой\WZPd4E6mn0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01276">
            <a:off x="827584" y="1772816"/>
            <a:ext cx="3651870" cy="4513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Дом\Desktop\сидим дома с пользой\DxE2BU-OJ7Y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84564">
            <a:off x="4895920" y="421016"/>
            <a:ext cx="3651870" cy="4869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547664" y="980728"/>
            <a:ext cx="6809960" cy="5089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Много времени отводилось чтению художественной литературы: сказки, загадки, разучивание стихов.</a:t>
            </a:r>
            <a:endParaRPr lang="ru-RU" sz="3200" dirty="0"/>
          </a:p>
        </p:txBody>
      </p:sp>
      <p:pic>
        <p:nvPicPr>
          <p:cNvPr id="2050" name="Picture 2" descr="C:\Users\Дом\Desktop\P_20191007_1455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2204864"/>
            <a:ext cx="7272808" cy="4358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ом\Desktop\сидим дома с пользой\dzP3p7-bdD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87624" y="620688"/>
            <a:ext cx="7392821" cy="55446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Постоянно проводились наблюдения в природе, где дети узнавали много нового интересного о жизни растений, насекомых, птиц, домашних животных.</a:t>
            </a:r>
            <a:endParaRPr lang="ru-RU" sz="3200" b="1" dirty="0"/>
          </a:p>
        </p:txBody>
      </p:sp>
      <p:pic>
        <p:nvPicPr>
          <p:cNvPr id="7171" name="Picture 3" descr="C:\Users\Дом\Desktop\сидим дома с пользой\JPs5OFAJyW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17788">
            <a:off x="2732565" y="2279716"/>
            <a:ext cx="3336728" cy="444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Дом\Desktop\сидим дома с пользой\Ci9FuFXn9as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360501">
            <a:off x="4716016" y="476672"/>
            <a:ext cx="3723878" cy="4965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C:\Users\Дом\Desktop\сидим дома с пользой\9og3nodyR4k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300990">
            <a:off x="755576" y="1700808"/>
            <a:ext cx="3559324" cy="47457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ommerage.ru/img/xo/740x416/5/HlGQnOUxa4eaaxwXhdHghALwSQjaOGL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47664" y="2348880"/>
            <a:ext cx="7048500" cy="39624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620688"/>
            <a:ext cx="5662384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Почему для всех ребят </a:t>
            </a:r>
            <a:br>
              <a:rPr lang="ru-RU" sz="3200" b="1" dirty="0" smtClean="0"/>
            </a:br>
            <a:r>
              <a:rPr lang="ru-RU" sz="3200" b="1" dirty="0" smtClean="0"/>
              <a:t>Лета не хватает? </a:t>
            </a:r>
            <a:br>
              <a:rPr lang="ru-RU" sz="3200" b="1" dirty="0" smtClean="0"/>
            </a:br>
            <a:r>
              <a:rPr lang="ru-RU" sz="3200" b="1" dirty="0" smtClean="0"/>
              <a:t>-Лето, словно, шоколад, </a:t>
            </a:r>
            <a:br>
              <a:rPr lang="ru-RU" sz="3200" b="1" dirty="0" smtClean="0"/>
            </a:br>
            <a:r>
              <a:rPr lang="ru-RU" sz="3200" b="1" dirty="0" smtClean="0"/>
              <a:t>Очень быстро тает!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Задачи летней оздоровительной работы: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772816"/>
            <a:ext cx="7498080" cy="4800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600" dirty="0" smtClean="0"/>
              <a:t>создать условия, обеспечивающие охрану жизни и здоровья детей, предупреждение заболеваемости и травматизма;</a:t>
            </a:r>
          </a:p>
          <a:p>
            <a:pPr algn="ctr"/>
            <a:r>
              <a:rPr lang="ru-RU" sz="2600" dirty="0" smtClean="0"/>
              <a:t>реализовать систему мероприятий, направленных на оздоровление и физическое развитие детей, их нравственное воспитание, развитие любознательности и познавательной активности, формирование культурно-гигиенических и трудовых навыков;</a:t>
            </a:r>
          </a:p>
          <a:p>
            <a:pPr algn="ctr"/>
            <a:r>
              <a:rPr lang="ru-RU" sz="2800" dirty="0" smtClean="0"/>
              <a:t>осуществить педагогическое и санитарное просвещение родителей по вопросам воспитания и оздоровления детей в летний период.</a:t>
            </a:r>
            <a:endParaRPr lang="ru-RU" sz="2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/>
              <a:t>Меры обеспечения безопасности в ДОУ в условиях </a:t>
            </a:r>
            <a:r>
              <a:rPr lang="ru-RU" sz="4000" b="1" dirty="0" err="1" smtClean="0"/>
              <a:t>коронавируса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057400"/>
            <a:ext cx="7498080" cy="4800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Основным в работе детских садов в связи с коронавирусной инфекцией является регулярный контроль состояния здоровья, проведение профилактических мероприятий, высокое качество дезинфекции и уборки помещений, соблюдение личной и респираторной гигиены.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Комплекс оздоровительных мероприятий: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700808"/>
            <a:ext cx="7498080" cy="480060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 smtClean="0"/>
              <a:t>соблюдение режима дня, согласно летнему периоду;</a:t>
            </a:r>
          </a:p>
          <a:p>
            <a:pPr algn="ctr"/>
            <a:r>
              <a:rPr lang="ru-RU" sz="2800" dirty="0" smtClean="0"/>
              <a:t>прогулки на свежем воздухе;</a:t>
            </a:r>
          </a:p>
          <a:p>
            <a:pPr algn="ctr"/>
            <a:r>
              <a:rPr lang="ru-RU" sz="2800" dirty="0" smtClean="0"/>
              <a:t>сбалансированное питание;</a:t>
            </a:r>
          </a:p>
          <a:p>
            <a:pPr algn="ctr"/>
            <a:r>
              <a:rPr lang="ru-RU" sz="2800" dirty="0" smtClean="0"/>
              <a:t>дневной сон;</a:t>
            </a:r>
          </a:p>
          <a:p>
            <a:pPr algn="ctr"/>
            <a:r>
              <a:rPr lang="ru-RU" sz="2800" dirty="0" smtClean="0"/>
              <a:t>закаливающие мероприятия;</a:t>
            </a:r>
          </a:p>
          <a:p>
            <a:pPr algn="ctr"/>
            <a:r>
              <a:rPr lang="ru-RU" sz="2800" dirty="0" smtClean="0"/>
              <a:t>соблюдение питьевого режима;</a:t>
            </a:r>
          </a:p>
          <a:p>
            <a:pPr algn="ctr"/>
            <a:r>
              <a:rPr lang="ru-RU" sz="2800" dirty="0" smtClean="0"/>
              <a:t>утренняя гимнастика и подвижные игры;</a:t>
            </a:r>
          </a:p>
          <a:p>
            <a:pPr algn="ctr"/>
            <a:r>
              <a:rPr lang="ru-RU" sz="2800" dirty="0" smtClean="0"/>
              <a:t>сочетание разнообразных видов деятельности.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Дом\Desktop\P_20200722_0825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476672"/>
            <a:ext cx="2648892" cy="378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Дом\Desktop\P_20200722_08252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28184" y="1988840"/>
            <a:ext cx="2685663" cy="38610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764704"/>
            <a:ext cx="4680520" cy="11430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Мы зарядкой заниматься</a:t>
            </a:r>
            <a:br>
              <a:rPr lang="ru-RU" sz="2800" b="1" dirty="0" smtClean="0"/>
            </a:br>
            <a:r>
              <a:rPr lang="ru-RU" sz="2800" b="1" dirty="0" smtClean="0"/>
              <a:t>Начинаем по утрам.</a:t>
            </a:r>
            <a:br>
              <a:rPr lang="ru-RU" sz="2800" b="1" dirty="0" smtClean="0"/>
            </a:br>
            <a:r>
              <a:rPr lang="ru-RU" sz="2800" b="1" dirty="0" smtClean="0"/>
              <a:t>Пусть болезни нас боятся,</a:t>
            </a:r>
            <a:br>
              <a:rPr lang="ru-RU" sz="2800" b="1" dirty="0" smtClean="0"/>
            </a:br>
            <a:r>
              <a:rPr lang="ru-RU" sz="2800" b="1" dirty="0" smtClean="0"/>
              <a:t>Пусть они не ходят к нам.</a:t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1027" name="Picture 3" descr="C:\Users\Дом\Desktop\P_20200722_082407.jpg"/>
          <p:cNvPicPr>
            <a:picLocks noChangeAspect="1" noChangeArrowheads="1"/>
          </p:cNvPicPr>
          <p:nvPr/>
        </p:nvPicPr>
        <p:blipFill>
          <a:blip r:embed="rId4" cstate="screen"/>
          <a:srcRect t="-399"/>
          <a:stretch>
            <a:fillRect/>
          </a:stretch>
        </p:blipFill>
        <p:spPr bwMode="auto">
          <a:xfrm>
            <a:off x="1043608" y="3003791"/>
            <a:ext cx="5830799" cy="38542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80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сидим дома с пользой\JtlgkpeGa0c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07749">
            <a:off x="323528" y="476672"/>
            <a:ext cx="4788024" cy="3774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Дом\Desktop\сидим дома с пользой\kp2Qo5Y4DCw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454197">
            <a:off x="4067944" y="2780928"/>
            <a:ext cx="4802145" cy="3892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80928"/>
            <a:ext cx="3168352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Я рисую лето –</a:t>
            </a:r>
            <a:br>
              <a:rPr lang="ru-RU" sz="2400" b="1" dirty="0" smtClean="0"/>
            </a:br>
            <a:r>
              <a:rPr lang="ru-RU" sz="2400" b="1" dirty="0" smtClean="0"/>
              <a:t>А какого цвета?</a:t>
            </a:r>
            <a:br>
              <a:rPr lang="ru-RU" sz="2400" b="1" dirty="0" smtClean="0"/>
            </a:br>
            <a:r>
              <a:rPr lang="ru-RU" sz="2400" b="1" dirty="0" smtClean="0"/>
              <a:t>Красной краской –</a:t>
            </a:r>
            <a:br>
              <a:rPr lang="ru-RU" sz="2400" b="1" dirty="0" smtClean="0"/>
            </a:br>
            <a:r>
              <a:rPr lang="ru-RU" sz="2400" b="1" dirty="0" smtClean="0"/>
              <a:t>Солнце,</a:t>
            </a:r>
            <a:br>
              <a:rPr lang="ru-RU" sz="2400" b="1" dirty="0" smtClean="0"/>
            </a:br>
            <a:r>
              <a:rPr lang="ru-RU" sz="2400" b="1" dirty="0" smtClean="0"/>
              <a:t>На газонах розы,</a:t>
            </a:r>
            <a:br>
              <a:rPr lang="ru-RU" sz="2400" b="1" dirty="0" smtClean="0"/>
            </a:br>
            <a:r>
              <a:rPr lang="ru-RU" sz="2400" b="1" dirty="0" smtClean="0"/>
              <a:t>А зеленой – поле,</a:t>
            </a:r>
            <a:br>
              <a:rPr lang="ru-RU" sz="2400" b="1" dirty="0" smtClean="0"/>
            </a:br>
            <a:r>
              <a:rPr lang="ru-RU" sz="2400" b="1" dirty="0" smtClean="0"/>
              <a:t>На лугах покосы.</a:t>
            </a:r>
            <a:br>
              <a:rPr lang="ru-RU" sz="2400" b="1" dirty="0" smtClean="0"/>
            </a:br>
            <a:r>
              <a:rPr lang="ru-RU" sz="2400" b="1" dirty="0" smtClean="0"/>
              <a:t>Синей краской – небо</a:t>
            </a:r>
            <a:br>
              <a:rPr lang="ru-RU" sz="2400" b="1" dirty="0" smtClean="0"/>
            </a:br>
            <a:r>
              <a:rPr lang="ru-RU" sz="2400" b="1" dirty="0" smtClean="0"/>
              <a:t>И ручей певучий.</a:t>
            </a:r>
            <a:br>
              <a:rPr lang="ru-RU" sz="2400" b="1" dirty="0" smtClean="0"/>
            </a:br>
            <a:r>
              <a:rPr lang="ru-RU" sz="2400" b="1" dirty="0" smtClean="0"/>
              <a:t>А какую краску</a:t>
            </a:r>
            <a:br>
              <a:rPr lang="ru-RU" sz="2400" b="1" dirty="0" smtClean="0"/>
            </a:br>
            <a:r>
              <a:rPr lang="ru-RU" sz="2400" b="1" dirty="0" smtClean="0"/>
              <a:t>Я оставлю туче?</a:t>
            </a:r>
            <a:br>
              <a:rPr lang="ru-RU" sz="2400" b="1" dirty="0" smtClean="0"/>
            </a:br>
            <a:r>
              <a:rPr lang="ru-RU" sz="2400" b="1" dirty="0" smtClean="0"/>
              <a:t>Я рисую лето –</a:t>
            </a:r>
            <a:br>
              <a:rPr lang="ru-RU" sz="2400" b="1" dirty="0" smtClean="0"/>
            </a:br>
            <a:r>
              <a:rPr lang="ru-RU" sz="2400" b="1" dirty="0" smtClean="0"/>
              <a:t>Очень трудно это…</a:t>
            </a:r>
            <a:endParaRPr lang="ru-RU" sz="2400" b="1" dirty="0"/>
          </a:p>
        </p:txBody>
      </p:sp>
      <p:pic>
        <p:nvPicPr>
          <p:cNvPr id="3075" name="Picture 3" descr="C:\Users\Дом\Desktop\сидим дома с пользой\UOiPrp9Nk8Q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360821">
            <a:off x="5508104" y="3068960"/>
            <a:ext cx="3404811" cy="36515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4" name="Picture 2" descr="C:\Users\Дом\Desktop\сидим дома с пользой\XBWe8iC6CG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218253">
            <a:off x="3923928" y="188640"/>
            <a:ext cx="3384376" cy="3835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P_20191008_075533.jpg"/>
          <p:cNvPicPr>
            <a:picLocks noChangeAspect="1" noChangeArrowheads="1"/>
          </p:cNvPicPr>
          <p:nvPr/>
        </p:nvPicPr>
        <p:blipFill>
          <a:blip r:embed="rId2" cstate="screen"/>
          <a:srcRect t="-399"/>
          <a:stretch>
            <a:fillRect/>
          </a:stretch>
        </p:blipFill>
        <p:spPr bwMode="auto">
          <a:xfrm rot="21008907">
            <a:off x="971600" y="94326"/>
            <a:ext cx="4752528" cy="31127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C:\Users\Дом\Desktop\сидим дома с пользой\Th7eBLA9-V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96359">
            <a:off x="683568" y="3302986"/>
            <a:ext cx="4740019" cy="3555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Дом\Desktop\сидим дома с пользой\QPld2kGRn8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58915">
            <a:off x="5868144" y="1196752"/>
            <a:ext cx="3003798" cy="4005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ом\Desktop\P_20200722_10290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1344729">
            <a:off x="2915816" y="404664"/>
            <a:ext cx="6048672" cy="38020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3744416" cy="1512168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Мы играем </a:t>
            </a:r>
            <a:br>
              <a:rPr lang="ru-RU" sz="3200" b="1" dirty="0" smtClean="0"/>
            </a:br>
            <a:r>
              <a:rPr lang="ru-RU" sz="3200" b="1" dirty="0" smtClean="0"/>
              <a:t>            целый день,</a:t>
            </a:r>
            <a:br>
              <a:rPr lang="ru-RU" sz="3200" b="1" dirty="0" smtClean="0"/>
            </a:br>
            <a:r>
              <a:rPr lang="ru-RU" sz="3200" b="1" dirty="0" smtClean="0"/>
              <a:t>Целый день играть не лень!</a:t>
            </a:r>
            <a:endParaRPr lang="ru-RU" sz="3200" b="1" dirty="0"/>
          </a:p>
        </p:txBody>
      </p:sp>
      <p:pic>
        <p:nvPicPr>
          <p:cNvPr id="2050" name="Picture 2" descr="C:\Users\Дом\Desktop\P_20200722_10214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88492">
            <a:off x="179512" y="3068960"/>
            <a:ext cx="6048672" cy="3520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335</TotalTime>
  <Words>217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Солнцестояние</vt:lpstr>
      <vt:lpstr>Отчёт о летней оздоровительной работе во второй группе</vt:lpstr>
      <vt:lpstr>Задачи летней оздоровительной работы:</vt:lpstr>
      <vt:lpstr>Меры обеспечения безопасности в ДОУ в условиях коронавируса </vt:lpstr>
      <vt:lpstr>Комплекс оздоровительных мероприятий:</vt:lpstr>
      <vt:lpstr>Мы зарядкой заниматься Начинаем по утрам. Пусть болезни нас боятся, Пусть они не ходят к нам. </vt:lpstr>
      <vt:lpstr>Слайд 6</vt:lpstr>
      <vt:lpstr>Я рисую лето – А какого цвета? Красной краской – Солнце, На газонах розы, А зеленой – поле, На лугах покосы. Синей краской – небо И ручей певучий. А какую краску Я оставлю туче? Я рисую лето – Очень трудно это…</vt:lpstr>
      <vt:lpstr>Слайд 8</vt:lpstr>
      <vt:lpstr>Мы играем              целый день, Целый день играть не лень!</vt:lpstr>
      <vt:lpstr>Слайд 10</vt:lpstr>
      <vt:lpstr>Слайд 11</vt:lpstr>
      <vt:lpstr>Слайд 12</vt:lpstr>
      <vt:lpstr>Много времени отводилось чтению художественной литературы: сказки, загадки, разучивание стихов.</vt:lpstr>
      <vt:lpstr>Слайд 14</vt:lpstr>
      <vt:lpstr>Постоянно проводились наблюдения в природе, где дети узнавали много нового интересного о жизни растений, насекомых, птиц, домашних животных.</vt:lpstr>
      <vt:lpstr>Слайд 16</vt:lpstr>
      <vt:lpstr>Почему для всех ребят  Лета не хватает?  -Лето, словно, шоколад,  Очень быстро тает!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Отчёт о летней оздоровительной работе во второй группе</dc:title>
  <dc:creator>Дом</dc:creator>
  <cp:lastModifiedBy>Дом</cp:lastModifiedBy>
  <cp:revision>42</cp:revision>
  <dcterms:created xsi:type="dcterms:W3CDTF">2020-08-13T17:17:39Z</dcterms:created>
  <dcterms:modified xsi:type="dcterms:W3CDTF">2020-09-05T14:12:21Z</dcterms:modified>
</cp:coreProperties>
</file>