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73" r:id="rId3"/>
    <p:sldId id="274" r:id="rId4"/>
    <p:sldId id="276" r:id="rId5"/>
    <p:sldId id="283" r:id="rId6"/>
    <p:sldId id="27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9FD4D-6C63-4772-B494-E827B7875625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88326-CD01-459F-850F-6770D25CF8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13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88326-CD01-459F-850F-6770D25CF88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873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5FFC4-6711-4D8D-99EB-9FBD45E1F193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16AA6D-DE8F-4625-91E0-5D6018DF13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8856984" cy="122413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«Веточка мимозы»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656184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002060"/>
                </a:solidFill>
              </a:rPr>
              <a:t>Мастер  класс подарок для мам.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8864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МДОУ «Детский сад «Лесная сказка»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dirty="0" smtClean="0">
                <a:solidFill>
                  <a:srgbClr val="002060"/>
                </a:solidFill>
              </a:rPr>
              <a:t>2018 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67944" y="4300353"/>
            <a:ext cx="4860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Воспитатель </a:t>
            </a:r>
            <a:r>
              <a:rPr lang="en-US" dirty="0" smtClean="0">
                <a:solidFill>
                  <a:srgbClr val="002060"/>
                </a:solidFill>
              </a:rPr>
              <a:t>I </a:t>
            </a:r>
            <a:r>
              <a:rPr lang="ru-RU" dirty="0" err="1" smtClean="0">
                <a:solidFill>
                  <a:srgbClr val="002060"/>
                </a:solidFill>
              </a:rPr>
              <a:t>квалифиционной</a:t>
            </a:r>
            <a:r>
              <a:rPr lang="ru-RU" dirty="0" smtClean="0">
                <a:solidFill>
                  <a:srgbClr val="002060"/>
                </a:solidFill>
              </a:rPr>
              <a:t> категории </a:t>
            </a:r>
            <a:r>
              <a:rPr lang="ru-RU" dirty="0" err="1" smtClean="0">
                <a:solidFill>
                  <a:srgbClr val="002060"/>
                </a:solidFill>
              </a:rPr>
              <a:t>Вохмянина</a:t>
            </a:r>
            <a:r>
              <a:rPr lang="ru-RU" dirty="0" smtClean="0">
                <a:solidFill>
                  <a:srgbClr val="002060"/>
                </a:solidFill>
              </a:rPr>
              <a:t> Лариса Владимировна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Участники: Дети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3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28215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100" i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 и инструменты для выполнения работы: </a:t>
            </a:r>
            <a:r>
              <a:rPr lang="ru-RU" sz="2700" b="0" dirty="0" smtClean="0">
                <a:solidFill>
                  <a:schemeClr val="tx1"/>
                </a:solidFill>
                <a:effectLst/>
              </a:rPr>
              <a:t>клей ПВА, кисточка, ножницы, бумажные салфетки, альбомный лист,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700" b="0" dirty="0" smtClean="0">
                <a:solidFill>
                  <a:schemeClr val="tx1"/>
                </a:solidFill>
                <a:effectLst/>
              </a:rPr>
              <a:t>цветная бумага.</a:t>
            </a:r>
            <a:endParaRPr lang="ru-RU" sz="27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 descr="C:\Users\андрей\Desktop\Larisa\Изображение 3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3149772" cy="174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esktop\Larisa\Изображение 3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577339"/>
            <a:ext cx="3005756" cy="164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esktop\Larisa\Изображение 3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577339"/>
            <a:ext cx="3240359" cy="164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esktop\Larisa\Изображение 3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8593" y="2013925"/>
            <a:ext cx="3168351" cy="1723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07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692696"/>
            <a:ext cx="4040188" cy="12961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1.Сворачиваем цветной лист бумаги пополам, рисуем карандашом веточку мимозы.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98757" y="692696"/>
            <a:ext cx="4041775" cy="14401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2.Берём кисточку и на обратную сторону накручиваем салфетку вырезанную квадратной формы (метод торцевания).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260648"/>
            <a:ext cx="4968552" cy="648072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pic>
        <p:nvPicPr>
          <p:cNvPr id="3075" name="Picture 3" descr="C:\Users\андрей\Desktop\Larisa\Изображение 34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1844825"/>
            <a:ext cx="186974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ндрей\Desktop\Larisa\Изображение 3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988840"/>
            <a:ext cx="2160240" cy="165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15636" y="389066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3.Затем каждый получившийся цветок намазываем клеем и приклеиваем к линии.</a:t>
            </a:r>
          </a:p>
        </p:txBody>
      </p:sp>
      <p:pic>
        <p:nvPicPr>
          <p:cNvPr id="10" name="Picture 5" descr="C:\Users\андрей\Desktop\Larisa\Изображение 35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668" y="4653136"/>
            <a:ext cx="1798968" cy="182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C:\Users\андрей\Desktop\Larisa\Изображение 3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2250" y="4654332"/>
            <a:ext cx="1537692" cy="186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андрей\Desktop\мимоза\Изображение 35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5029249"/>
            <a:ext cx="1393947" cy="14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андрей\Desktop\мимоза\Изображение 3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776" y="5029249"/>
            <a:ext cx="1414672" cy="1452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067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042792" cy="1268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b="0" dirty="0" smtClean="0">
                <a:solidFill>
                  <a:schemeClr val="tx1"/>
                </a:solidFill>
                <a:effectLst/>
              </a:rPr>
              <a:t>4.Сворачиваем полоску бумаги пополам.</a:t>
            </a:r>
            <a:endParaRPr lang="ru-RU" sz="1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188640"/>
            <a:ext cx="4038600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/>
              <a:t>5.Ножницами делаем надрезы на полоске бумаги.</a:t>
            </a:r>
            <a:endParaRPr lang="ru-RU" sz="1800" dirty="0"/>
          </a:p>
        </p:txBody>
      </p:sp>
      <p:pic>
        <p:nvPicPr>
          <p:cNvPr id="6146" name="Picture 2" descr="C:\Users\андрей\Desktop\Larisa\Изображение 37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980728"/>
            <a:ext cx="2880320" cy="14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дрей\Desktop\Larisa\Изображение 3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980727"/>
            <a:ext cx="2648433" cy="143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3254991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6. Приклеиваем листья к ветке</a:t>
            </a:r>
          </a:p>
        </p:txBody>
      </p:sp>
      <p:pic>
        <p:nvPicPr>
          <p:cNvPr id="8" name="Picture 3" descr="C:\Users\андрей\Desktop\Larisa\Изображение 36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1487" y="4077072"/>
            <a:ext cx="1767894" cy="215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932040" y="3145810"/>
            <a:ext cx="3944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7. Приклеиваем резную салфетку в виде украшения к основе работы.</a:t>
            </a:r>
          </a:p>
        </p:txBody>
      </p:sp>
      <p:pic>
        <p:nvPicPr>
          <p:cNvPr id="11" name="Picture 4" descr="C:\Users\андрей\Desktop\Larisa\Изображение 36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4365104"/>
            <a:ext cx="2016224" cy="226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43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4680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  <a:t>Родные наши мамы!</a:t>
            </a:r>
            <a:b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</a:br>
            <a: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  <a:t>Мы всегда гордимся вами.</a:t>
            </a:r>
            <a:b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</a:br>
            <a: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  <a:t>От всей души вам дарят дети</a:t>
            </a:r>
            <a:b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</a:br>
            <a:r>
              <a:rPr lang="ru-RU" b="0" dirty="0" smtClean="0">
                <a:ln>
                  <a:solidFill>
                    <a:srgbClr val="7030A0"/>
                  </a:solidFill>
                </a:ln>
                <a:solidFill>
                  <a:schemeClr val="tx1"/>
                </a:solidFill>
                <a:effectLst/>
              </a:rPr>
              <a:t> Весенние букеты эти.</a:t>
            </a:r>
            <a:endParaRPr lang="ru-RU" b="0" dirty="0">
              <a:ln>
                <a:solidFill>
                  <a:srgbClr val="7030A0"/>
                </a:solidFill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4507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ндрей\Desktop\Larisa\Изображение 36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65715" y="-1110342"/>
            <a:ext cx="14565085" cy="1038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13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182</TotalTime>
  <Words>130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   Мастер  класс подарок для мам. </vt:lpstr>
      <vt:lpstr>Материалы  и инструменты для выполнения работы: клей ПВА, кисточка, ножницы, бумажные салфетки, альбомный лист, цветная бумага.</vt:lpstr>
      <vt:lpstr>                  Ход работы</vt:lpstr>
      <vt:lpstr>4.Сворачиваем полоску бумаги пополам.</vt:lpstr>
      <vt:lpstr>Родные наши мамы! Мы всегда гордимся вами. От всей души вам дарят дети  Весенние букеты эти.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для мам.</dc:title>
  <dc:creator>андрей</dc:creator>
  <cp:lastModifiedBy>Лариса</cp:lastModifiedBy>
  <cp:revision>18</cp:revision>
  <dcterms:created xsi:type="dcterms:W3CDTF">2013-03-10T14:54:14Z</dcterms:created>
  <dcterms:modified xsi:type="dcterms:W3CDTF">2020-09-05T07:17:19Z</dcterms:modified>
</cp:coreProperties>
</file>