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4"/>
  </p:notesMasterIdLst>
  <p:sldIdLst>
    <p:sldId id="256" r:id="rId3"/>
    <p:sldId id="257" r:id="rId4"/>
    <p:sldId id="272" r:id="rId5"/>
    <p:sldId id="270" r:id="rId6"/>
    <p:sldId id="271" r:id="rId7"/>
    <p:sldId id="258" r:id="rId8"/>
    <p:sldId id="259" r:id="rId9"/>
    <p:sldId id="264" r:id="rId10"/>
    <p:sldId id="268" r:id="rId11"/>
    <p:sldId id="267" r:id="rId12"/>
    <p:sldId id="26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E558F-60B2-41D8-9712-B137CE127854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490F4-5A4C-473C-B878-A8E9D907FD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1417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8042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114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114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80422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8042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8206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82069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8042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180422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05114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/>
                </a:gs>
                <a:gs pos="65000">
                  <a:schemeClr val="tx1"/>
                </a:gs>
                <a:gs pos="32000">
                  <a:schemeClr val="tx1"/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1" descr="PPP_SHIGH_TLE_Circuit_Wave2.png"/>
            <p:cNvPicPr>
              <a:picLocks noChangeAspect="1"/>
            </p:cNvPicPr>
            <p:nvPr userDrawn="1"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>
                    <a:alpha val="50000"/>
                  </a:schemeClr>
                </a:gs>
                <a:gs pos="65000">
                  <a:schemeClr val="tx1">
                    <a:alpha val="50000"/>
                  </a:schemeClr>
                </a:gs>
                <a:gs pos="32000">
                  <a:schemeClr val="tx1">
                    <a:alpha val="5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LE_Circuit_Wav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PPP_SHIGH_TLE_Circuit_Wave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40000"/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8382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1/26/2015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  <a:lvl2pPr>
              <a:defRPr>
                <a:solidFill>
                  <a:sysClr val="windowText" lastClr="000000"/>
                </a:solidFill>
              </a:defRPr>
            </a:lvl2pPr>
            <a:lvl3pPr>
              <a:defRPr>
                <a:solidFill>
                  <a:sysClr val="windowText" lastClr="000000"/>
                </a:solidFill>
              </a:defRPr>
            </a:lvl3pPr>
            <a:lvl4pPr>
              <a:defRPr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1/26/2015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1/26/2015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‹#›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Haggis</a:t>
            </a:r>
            <a:endParaRPr lang="ru-RU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52128"/>
          </a:xfrm>
        </p:spPr>
        <p:txBody>
          <a:bodyPr>
            <a:normAutofit fontScale="85000" lnSpcReduction="20000"/>
          </a:bodyPr>
          <a:lstStyle/>
          <a:p>
            <a:endParaRPr lang="ru-RU" sz="2000" dirty="0" smtClean="0"/>
          </a:p>
          <a:p>
            <a:endParaRPr lang="ru-RU" sz="2000" dirty="0" smtClean="0"/>
          </a:p>
          <a:p>
            <a:r>
              <a:rPr lang="en-US" sz="2000" dirty="0" smtClean="0"/>
              <a:t>7</a:t>
            </a:r>
            <a:r>
              <a:rPr lang="ru-RU" sz="2000" dirty="0" smtClean="0"/>
              <a:t>А класс</a:t>
            </a:r>
          </a:p>
          <a:p>
            <a:r>
              <a:rPr lang="ru-RU" sz="2000" dirty="0" smtClean="0"/>
              <a:t>ГБОУ СОШ № 356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Haggis myths and legends.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If </a:t>
            </a:r>
            <a:r>
              <a:rPr lang="en-US" dirty="0" smtClean="0"/>
              <a:t>you’ve put haggis hunting on your must-do list when visiting Scotland then I hate to be the one to break it to you but haggis… how do I put it gently… haggis is not ‘a wild furry three-legged beast of the Highlands that lurks into the cities at night, like a fox’, as believed by many, neither is it a traditional Scottish music instrument or a character from a Harry Potter book.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If you’ve put haggis hunting on your must-do list when visiting Scotland then I hate to be the one to break it to you but haggis… how do I put it gently… haggis is not ‘a wild furry three-legged beast of the Highlands that lurks into the cities at night, like a fox’, as believed by many, neither is it a traditional Scottish music instrument or a character from a Harry Potter book.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BurnsSupper_illustration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8633" y="1600200"/>
            <a:ext cx="81467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0x500-Haggi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8633" y="1600200"/>
            <a:ext cx="81467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en-US" smtClean="0"/>
              <a:t>Haggis </a:t>
            </a:r>
            <a:r>
              <a:rPr lang="en-US" dirty="0" smtClean="0"/>
              <a:t>is Scotland’s national dish and probably one of Scotland’s most famous icons.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If you’ve put haggis hunting on your must-do list when visiting Scotland then I hate to be the one to break it to you but haggis… how do I put it gently… haggis is not ‘a wild furry three-legged beast of the Highlands that lurks into the cities at night, like a fox’, as believed by many, neither is it a traditional Scottish music instrument or a character from a Harry Potter book.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Traditionally served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r>
              <a:rPr lang="en-US" sz="3200" dirty="0" smtClean="0"/>
              <a:t>on </a:t>
            </a:r>
            <a:r>
              <a:rPr lang="en-US" sz="3200" dirty="0" smtClean="0"/>
              <a:t>the 25 January</a:t>
            </a:r>
            <a:r>
              <a:rPr lang="en-US" sz="3200" dirty="0" smtClean="0"/>
              <a:t>,</a:t>
            </a:r>
            <a:endParaRPr lang="ru-RU" sz="3200" dirty="0" smtClean="0"/>
          </a:p>
          <a:p>
            <a:pPr lvl="8">
              <a:buNone/>
            </a:pPr>
            <a:endParaRPr lang="ru-RU" sz="2800" dirty="0" smtClean="0"/>
          </a:p>
          <a:p>
            <a:pPr lvl="8"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the anniversary of Robert Burns’ birth, it’s the crowning glory of a Burns Night – an event that celebrates Scotland’s National Bard’s life and works. </a:t>
            </a:r>
            <a:endParaRPr lang="ru-RU" sz="2800" dirty="0" smtClean="0"/>
          </a:p>
          <a:p>
            <a:pPr lvl="8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aggis-collag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8633" y="1600200"/>
            <a:ext cx="81467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00x500-Piping-in-the-haggi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98633" y="1600200"/>
            <a:ext cx="814673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Ingredients: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*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Basic ingredients include a mixture of the minced heart, lungs and liver of a sheep mixed with suet, onions, oatmeal, spices and seasoning boiled in the stomach of the slaughtered animal (or a more contemporary synthetic equivalent such as sausage casing).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u="sng" dirty="0" smtClean="0"/>
              <a:t>Address to a Haggis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This poem was written by Burns to celebrate his appreciation of the Haggis. As a result Burns and Haggis have been forever linked. </a:t>
            </a:r>
            <a:endParaRPr lang="ru-RU" dirty="0" smtClean="0"/>
          </a:p>
          <a:p>
            <a:r>
              <a:rPr lang="en-US" dirty="0" smtClean="0"/>
              <a:t>This particular poem is always the first item on the program of Burn's suppers. The haggis is generally carried in on a silver salver at the start of the proceedings. </a:t>
            </a:r>
            <a:endParaRPr lang="ru-RU" dirty="0" smtClean="0"/>
          </a:p>
          <a:p>
            <a:r>
              <a:rPr lang="en-US" dirty="0" smtClean="0"/>
              <a:t>As it is brought to the table a piper plays a suitable, rousing accompaniment. </a:t>
            </a:r>
            <a:endParaRPr lang="ru-RU" dirty="0" smtClean="0"/>
          </a:p>
          <a:p>
            <a:r>
              <a:rPr lang="en-US" dirty="0" smtClean="0"/>
              <a:t>One of the invited artistes then recites the poem before the theatrical cutting of the haggis with the ceremonial knife. </a:t>
            </a:r>
            <a:endParaRPr lang="ru-RU" dirty="0" smtClean="0"/>
          </a:p>
          <a:p>
            <a:r>
              <a:rPr lang="en-US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aggi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879600" y="2066131"/>
            <a:ext cx="5384800" cy="3594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881360">
  <a:themeElements>
    <a:clrScheme name="PresPro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7030A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B92F-B35A-4BD8-A5A6-3467DA456C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TS101881360</Template>
  <TotalTime>31</TotalTime>
  <Words>463</Words>
  <Application>Microsoft Office PowerPoint</Application>
  <PresentationFormat>Экран (4:3)</PresentationFormat>
  <Paragraphs>38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TS101881360</vt:lpstr>
      <vt:lpstr>Haggis</vt:lpstr>
      <vt:lpstr>Слайд 2</vt:lpstr>
      <vt:lpstr>Слайд 3</vt:lpstr>
      <vt:lpstr>Traditionally served  </vt:lpstr>
      <vt:lpstr>Слайд 5</vt:lpstr>
      <vt:lpstr>Слайд 6</vt:lpstr>
      <vt:lpstr>Ingredients: </vt:lpstr>
      <vt:lpstr>Address to a Haggis </vt:lpstr>
      <vt:lpstr>Слайд 9</vt:lpstr>
      <vt:lpstr>Haggis myths and legends.</vt:lpstr>
      <vt:lpstr> 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Haggis</dc:title>
  <dc:creator>Уварова</dc:creator>
  <cp:lastModifiedBy>Уварова</cp:lastModifiedBy>
  <cp:revision>4</cp:revision>
  <dcterms:created xsi:type="dcterms:W3CDTF">2015-01-26T19:52:28Z</dcterms:created>
  <dcterms:modified xsi:type="dcterms:W3CDTF">2015-01-26T20:23:36Z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TC018813609991</vt:lpwstr>
  </property>
</Properties>
</file>