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C703AA4-E7DF-4FF0-99BF-306325F9EC9E}" type="datetimeFigureOut">
              <a:rPr lang="ru-RU" smtClean="0"/>
              <a:t>28.08.2020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897D942-136A-41BF-B87A-980EC576376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День знаний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4437112"/>
            <a:ext cx="4146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Подготовила воспитатель: Илюшина Л.В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09917" y="6093296"/>
            <a:ext cx="780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2020г.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82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"/>
            <a:ext cx="9145016" cy="680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36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510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ichail\Desktop\день знаний .осень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199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ichail\Desktop\день знаний .осень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501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ichail\Desktop\день знаний .осень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436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ichail\Desktop\день знаний .осень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190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ichail\Desktop\день знаний .осень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66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ichail\Desktop\день знаний .осень\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8943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</TotalTime>
  <Words>25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Борисоглебского городского округа Центр развития ребенка детский сад №11</dc:title>
  <dc:creator>michail</dc:creator>
  <cp:lastModifiedBy>michail</cp:lastModifiedBy>
  <cp:revision>2</cp:revision>
  <dcterms:created xsi:type="dcterms:W3CDTF">2020-08-28T15:22:19Z</dcterms:created>
  <dcterms:modified xsi:type="dcterms:W3CDTF">2020-08-28T15:33:42Z</dcterms:modified>
</cp:coreProperties>
</file>