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0"/>
            <a:ext cx="5105400" cy="2868168"/>
          </a:xfrm>
        </p:spPr>
        <p:txBody>
          <a:bodyPr/>
          <a:lstStyle/>
          <a:p>
            <a:r>
              <a:rPr lang="ru-RU" sz="4000" dirty="0" smtClean="0"/>
              <a:t>Ночной пейзаж. Техника </a:t>
            </a:r>
            <a:r>
              <a:rPr lang="ru-RU" sz="4000" dirty="0" err="1" smtClean="0"/>
              <a:t>Граттаж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140968"/>
            <a:ext cx="3969228" cy="2121384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Презентация к занятию для 3-4 классов</a:t>
            </a:r>
          </a:p>
          <a:p>
            <a:pPr algn="l"/>
            <a:r>
              <a:rPr lang="ru-RU" dirty="0" smtClean="0"/>
              <a:t>Школа №102, ОДОД «Северное сияние», Изостудия «Страна чудес»</a:t>
            </a:r>
          </a:p>
          <a:p>
            <a:pPr algn="l"/>
            <a:r>
              <a:rPr lang="ru-RU" dirty="0" smtClean="0"/>
              <a:t>Педагог: Орсик А.А.</a:t>
            </a:r>
          </a:p>
          <a:p>
            <a:pPr algn="l"/>
            <a:endParaRPr lang="ru-RU" dirty="0"/>
          </a:p>
        </p:txBody>
      </p:sp>
      <p:pic>
        <p:nvPicPr>
          <p:cNvPr id="1026" name="Picture 2" descr="C:\Users\Alisa\Documents\школка\ДО\ОДОД\3-4 класс\гроттаж\Reene_windynight_scratchboa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852936"/>
            <a:ext cx="4023714" cy="3422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467544" y="260648"/>
            <a:ext cx="7202501" cy="5975237"/>
            <a:chOff x="467544" y="260648"/>
            <a:chExt cx="7202501" cy="5975237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467544" y="260648"/>
              <a:ext cx="6192688" cy="120032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err="1" smtClean="0"/>
                <a:t>Граттаж</a:t>
              </a:r>
              <a:r>
                <a:rPr lang="ru-RU" b="1" dirty="0" smtClean="0"/>
                <a:t> — способ выполнения рисунка путём процарапывания пером или острым инструментом бумаги или картона, залитых тушью. Другое название техники — </a:t>
              </a:r>
              <a:r>
                <a:rPr lang="ru-RU" b="1" dirty="0" err="1" smtClean="0"/>
                <a:t>воскография</a:t>
              </a:r>
              <a:r>
                <a:rPr lang="ru-RU" b="1" dirty="0" smtClean="0"/>
                <a:t>.</a:t>
              </a:r>
              <a:endParaRPr lang="ru-RU" b="1" dirty="0"/>
            </a:p>
          </p:txBody>
        </p:sp>
        <p:pic>
          <p:nvPicPr>
            <p:cNvPr id="2050" name="Picture 2" descr="C:\Users\Alisa\Documents\школка\ДО\ОДОД\3-4 класс\гроттаж\vospitatel-obyazatelno-dolzhen-poznakomit-doshkolnikov-s-udivitelnoy-tehnikoy-grattazh-1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1700808"/>
              <a:ext cx="7058485" cy="4535077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395536" y="404664"/>
            <a:ext cx="8568952" cy="6166559"/>
            <a:chOff x="395536" y="404664"/>
            <a:chExt cx="8568952" cy="6166559"/>
          </a:xfrm>
        </p:grpSpPr>
        <p:pic>
          <p:nvPicPr>
            <p:cNvPr id="3074" name="Picture 2" descr="C:\Users\Alisa\Documents\школка\ДО\ОДОД\3-4 класс\гроттаж\H_pGbmIiMew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1052736"/>
              <a:ext cx="7200800" cy="5400600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395536" y="404664"/>
              <a:ext cx="7344816" cy="3693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Для выполнения творческой работы нам понадобится:</a:t>
              </a:r>
              <a:endParaRPr lang="ru-RU" b="1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228184" y="1772816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Акварель</a:t>
              </a:r>
              <a:endParaRPr lang="ru-RU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63888" y="1052736"/>
              <a:ext cx="2376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Стакан с водой</a:t>
              </a:r>
              <a:endParaRPr lang="ru-RU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27584" y="2708920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Палитра</a:t>
              </a:r>
              <a:endParaRPr lang="ru-RU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39752" y="1916832"/>
              <a:ext cx="12961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Тушь</a:t>
              </a:r>
              <a:endParaRPr lang="ru-RU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51920" y="2852936"/>
              <a:ext cx="201622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b="1" dirty="0" smtClean="0"/>
                <a:t>Восковые мелки, масляная пастель или восковая свеча</a:t>
              </a:r>
              <a:endParaRPr lang="ru-RU" sz="16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60232" y="3861048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Толстые кисти</a:t>
              </a:r>
              <a:endParaRPr lang="ru-RU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11560" y="5301208"/>
              <a:ext cx="129614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Набросок будущего рисунка</a:t>
              </a:r>
              <a:endParaRPr lang="ru-RU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55776" y="4581128"/>
              <a:ext cx="29158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ru-RU" b="1" dirty="0" smtClean="0"/>
                <a:t>Острый предмет для процарапывания*</a:t>
              </a:r>
              <a:endParaRPr lang="ru-RU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572000" y="5877272"/>
              <a:ext cx="29523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/>
                <a:t>Лист плотной бумаги</a:t>
              </a:r>
              <a:endParaRPr lang="ru-RU" b="1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7164288" y="4509120"/>
              <a:ext cx="1800200" cy="206210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sz="1600" dirty="0" smtClean="0"/>
                <a:t>*Это может быть зубочистка, не пишущая ручка, деревянная палочка с тонким концом, перьевая ручка и т. п. </a:t>
              </a:r>
              <a:endParaRPr lang="ru-RU" sz="1600" dirty="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467544" y="188640"/>
            <a:ext cx="8352928" cy="6372708"/>
            <a:chOff x="467544" y="188640"/>
            <a:chExt cx="8352928" cy="6372708"/>
          </a:xfrm>
        </p:grpSpPr>
        <p:pic>
          <p:nvPicPr>
            <p:cNvPr id="4098" name="Picture 2" descr="C:\Users\Alisa\Documents\школка\ДО\ОДОД\3-4 класс\гроттаж\fC_hMj50mt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7544" y="1052736"/>
              <a:ext cx="7344816" cy="5508612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539552" y="188640"/>
              <a:ext cx="7344816" cy="646331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1. Заполни лист цветовыми пятнами используя акварель. Экспериментируй с оттенками на палитре.</a:t>
              </a:r>
              <a:endParaRPr lang="ru-RU" b="1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084168" y="4293096"/>
              <a:ext cx="2736304" cy="175432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Следи за количеством воды на бумаге. Если её будет слишком много, лист деформируется во время сушки.</a:t>
              </a:r>
              <a:endParaRPr lang="ru-RU" b="1" dirty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395536" y="188640"/>
            <a:ext cx="7296811" cy="6120680"/>
            <a:chOff x="395536" y="188640"/>
            <a:chExt cx="7296811" cy="6120680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539552" y="188640"/>
              <a:ext cx="4752528" cy="36933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2. Оставь лист полностью высохнуть.</a:t>
              </a:r>
              <a:endParaRPr lang="ru-RU" b="1" dirty="0"/>
            </a:p>
          </p:txBody>
        </p:sp>
        <p:pic>
          <p:nvPicPr>
            <p:cNvPr id="5122" name="Picture 2" descr="C:\Users\Alisa\Documents\школка\ДО\ОДОД\3-4 класс\гроттаж\4xmg0NunPwQ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536" y="836712"/>
              <a:ext cx="7296811" cy="547260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395536" y="188640"/>
            <a:ext cx="8496944" cy="6426714"/>
            <a:chOff x="395536" y="188640"/>
            <a:chExt cx="8496944" cy="6426714"/>
          </a:xfrm>
        </p:grpSpPr>
        <p:pic>
          <p:nvPicPr>
            <p:cNvPr id="6146" name="Picture 2" descr="C:\Users\Alisa\Documents\школка\ДО\ОДОД\3-4 класс\гроттаж\uJOqfLkDgTk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9552" y="1268760"/>
              <a:ext cx="7128792" cy="5346594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539552" y="188640"/>
              <a:ext cx="7488832" cy="92333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3. Когда бумага полностью высохнет, полностью покрой её слоем воска, используя восковые мелки, масляную пастель или восковую свечу*. </a:t>
              </a:r>
              <a:endParaRPr lang="ru-RU" b="1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5868144" y="2996952"/>
              <a:ext cx="3024336" cy="230832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Очень важно покрывать лист толстым слоем воска не оставляя пробелов. В местах, где на листе будет недостаточно воска, не получится процарапать линию.</a:t>
              </a:r>
              <a:endParaRPr lang="ru-RU" b="1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4355976" y="5517232"/>
              <a:ext cx="4536504" cy="8309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sz="1600" b="1" dirty="0" smtClean="0"/>
                <a:t>* Если используешь свечу, убедись, что она восковая. А не парафиновая. Парафин невозможно покрыть тушью.</a:t>
              </a:r>
              <a:endParaRPr lang="ru-RU" sz="1600" b="1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395536" y="1700808"/>
              <a:ext cx="2160240" cy="156966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sz="1600" b="1" dirty="0" smtClean="0"/>
                <a:t>Если используешь цветную пастель, а не белую как у меня, покрывать лист акварелью не обязательно.</a:t>
              </a:r>
              <a:endParaRPr lang="ru-RU" sz="1600" b="1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539552" y="188640"/>
            <a:ext cx="8280920" cy="6390710"/>
            <a:chOff x="539552" y="188640"/>
            <a:chExt cx="8280920" cy="6390710"/>
          </a:xfrm>
        </p:grpSpPr>
        <p:pic>
          <p:nvPicPr>
            <p:cNvPr id="7170" name="Picture 2" descr="C:\Users\Alisa\Documents\школка\ДО\ОДОД\3-4 класс\гроттаж\zD5j0k_9cW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1340768"/>
              <a:ext cx="6984776" cy="5238582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539552" y="188640"/>
              <a:ext cx="7488832" cy="92333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4. После того. Как покроешь лист воском, приступай к покрытию тушью. Возможно, понадобится не один слой туши. Чтобы основа получилась достаточно чёрной. </a:t>
              </a:r>
              <a:endParaRPr lang="ru-RU" b="1" dirty="0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6300192" y="1700808"/>
              <a:ext cx="2448272" cy="147732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Мне понадобилось 3 слоя, чтобы достичь необходимого результата.</a:t>
              </a:r>
              <a:endParaRPr lang="ru-RU" b="1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6300192" y="3429000"/>
              <a:ext cx="2520280" cy="1754326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28575">
              <a:solidFill>
                <a:schemeClr val="tx2">
                  <a:lumMod val="75000"/>
                </a:schemeClr>
              </a:solidFill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b="1" dirty="0" smtClean="0"/>
                <a:t>Каждый слой необходимо тщательно просушить перед тем, как наносить следующий.</a:t>
              </a:r>
              <a:endParaRPr lang="ru-RU" b="1" dirty="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052736"/>
            <a:ext cx="817240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5" name="Picture 3" descr="C:\Users\Alisa\Documents\школка\ДО\ОДОД\3-4 класс\гроттаж\8rAwItQbs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8808" y="788804"/>
            <a:ext cx="3762418" cy="5016556"/>
          </a:xfrm>
          <a:prstGeom prst="rect">
            <a:avLst/>
          </a:prstGeom>
          <a:noFill/>
        </p:spPr>
      </p:pic>
      <p:pic>
        <p:nvPicPr>
          <p:cNvPr id="8194" name="Picture 2" descr="C:\Users\Alisa\Documents\школка\ДО\ОДОД\3-4 класс\гроттаж\6QEK_FYKZC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5554" y="1052735"/>
            <a:ext cx="3564397" cy="475252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39552" y="188640"/>
            <a:ext cx="7488832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5. Наконец, когда последний слой туши высох, можно приступать к самому интересному. Берите в руки свой предмет для процарапывания, кладите перед собой эскиз и начинайте рисовать.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5554" y="6134548"/>
            <a:ext cx="748567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Посмотрите примеры удачных работ на следующих слайдах</a:t>
            </a: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Граттаж, гуашь, рисунок, живопись» — карточка пользователя Юлия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51520" y="260648"/>
            <a:ext cx="7824217" cy="6366145"/>
            <a:chOff x="251520" y="260648"/>
            <a:chExt cx="7824217" cy="6366145"/>
          </a:xfrm>
        </p:grpSpPr>
        <p:pic>
          <p:nvPicPr>
            <p:cNvPr id="11267" name="Picture 3" descr="C:\Users\Alisa\Documents\школка\ДО\ОДОД\3-4 класс\гроттаж\Reene_windynight_scratchboard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260648"/>
              <a:ext cx="5446713" cy="4668837"/>
            </a:xfrm>
            <a:prstGeom prst="rect">
              <a:avLst/>
            </a:prstGeom>
            <a:noFill/>
          </p:spPr>
        </p:pic>
        <p:pic>
          <p:nvPicPr>
            <p:cNvPr id="11268" name="Picture 4" descr="C:\Users\Alisa\Documents\школка\ДО\ОДОД\3-4 класс\гроттаж\Reene_windynight_scratchboard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39952" y="3645024"/>
              <a:ext cx="3935785" cy="2981769"/>
            </a:xfrm>
            <a:prstGeom prst="rect">
              <a:avLst/>
            </a:prstGeom>
            <a:noFill/>
          </p:spPr>
        </p:pic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55</TotalTime>
  <Words>329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Ночной пейзаж. Техника Граттаж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Ночной пейзаж. Техника Граттаж</dc:title>
  <dc:creator>Alisa</dc:creator>
  <cp:lastModifiedBy>а</cp:lastModifiedBy>
  <cp:revision>13</cp:revision>
  <dcterms:created xsi:type="dcterms:W3CDTF">2020-04-07T17:41:45Z</dcterms:created>
  <dcterms:modified xsi:type="dcterms:W3CDTF">2020-09-05T14:31:21Z</dcterms:modified>
</cp:coreProperties>
</file>