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03" autoAdjust="0"/>
  </p:normalViewPr>
  <p:slideViewPr>
    <p:cSldViewPr>
      <p:cViewPr varScale="1">
        <p:scale>
          <a:sx n="108" d="100"/>
          <a:sy n="108" d="100"/>
        </p:scale>
        <p:origin x="-17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F5166BB-0FF1-4F45-AF9C-F0B0F7B8CA7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673623B-6B82-4419-97E4-7BAC4F53D3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143380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Профессиональная прикладная физическая подготовка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0"/>
            <a:ext cx="9036496" cy="68580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929322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Для повышения устойчивости организма к кислородному голоданию (подводник, водолаз) — серийные скоростные упражнения в беге, плавании, нырянии, специальные упражнения с задержкой дыхания; для устойчивости к перегреванию (инженер-литейщик) — продолжительный бег в плотной одежде или в жаркую погоду, марш-броски и </a:t>
            </a:r>
            <a:r>
              <a:rPr lang="ru-RU" dirty="0" err="1" smtClean="0"/>
              <a:t>т.п</a:t>
            </a:r>
            <a:endParaRPr lang="ru-RU" dirty="0"/>
          </a:p>
        </p:txBody>
      </p:sp>
      <p:pic>
        <p:nvPicPr>
          <p:cNvPr id="4" name="Рисунок 3" descr="3s1IRI7Ks5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785794"/>
            <a:ext cx="3406061" cy="22669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3097027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5070" y="4143380"/>
            <a:ext cx="3488930" cy="23288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09954" y="0"/>
            <a:ext cx="5634046" cy="6858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При подготовке к ряду профессий довольно широко применяются естественные движения (ходьба, бег, прыжки, метания, лазание, передвижения на лыжах и т. д.). Это обусловлено тем, что в некоторых видах трудовой деятельности (геолог, монтажник, моряк и др.) совершенные навыки в естественных движениях имеют непосредственно прикладное значение</a:t>
            </a:r>
            <a:endParaRPr lang="ru-RU" dirty="0"/>
          </a:p>
        </p:txBody>
      </p:sp>
      <p:pic>
        <p:nvPicPr>
          <p:cNvPr id="4" name="Рисунок 3" descr="image1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14554"/>
            <a:ext cx="3929058" cy="25617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572132" cy="6858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Прикладные виды спорта. Каждый вид спорта способствует совершенствованию определенных физических и психических качеств. И если эти качества, умения и навыки, осваиваемые в ходе спортивного совершенствования, совпадают с профессиональными, то такие виды спорта считаются профессионально-прикладными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500438"/>
            <a:ext cx="4019735" cy="220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0"/>
            <a:ext cx="5357818" cy="6858000"/>
          </a:xfrm>
        </p:spPr>
        <p:txBody>
          <a:bodyPr/>
          <a:lstStyle/>
          <a:p>
            <a:r>
              <a:rPr lang="ru-RU" dirty="0" smtClean="0"/>
              <a:t>Оздоровительные силы природы и гигиенические факторы – обязательные средства ППФП студентов, особенно для воспитания специальных прикладных качеств, обеспечивающих продуктивную работу в различных географо-климатических условиях</a:t>
            </a:r>
            <a:endParaRPr lang="ru-RU" dirty="0"/>
          </a:p>
        </p:txBody>
      </p:sp>
      <p:pic>
        <p:nvPicPr>
          <p:cNvPr id="4" name="Рисунок 3" descr="3e3716ab841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4118722" cy="20476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2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143248"/>
            <a:ext cx="4102146" cy="31200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715008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 помощью специально организованных занятий можно достичь повышенной стойкости организма к холоду, жаре, солнечной радиации, резким колебаниям температуры воздуха. Это обучение приемам закаливания организма и выполнения гигиенических мероприятий, а также мероприятия по ускорению восстановительных процессов в организме (специальные водные процедуры, различные бани и др.)</a:t>
            </a:r>
            <a:endParaRPr lang="ru-RU" dirty="0"/>
          </a:p>
        </p:txBody>
      </p:sp>
      <p:pic>
        <p:nvPicPr>
          <p:cNvPr id="4" name="Рисунок 3" descr="38915__max_g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-1"/>
            <a:ext cx="3571868" cy="28753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371641131_img_70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07855" y="4286256"/>
            <a:ext cx="3536145" cy="23574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0"/>
            <a:ext cx="5276856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Вспомогательные средства ППФП, обеспечивающие ее эффективность, — это различные тренажеры, специальные технические приспособления, с помощью которых можно моделировать отдельные условия и характер будущего профессионального труда.</a:t>
            </a:r>
            <a:endParaRPr lang="ru-RU" dirty="0"/>
          </a:p>
        </p:txBody>
      </p:sp>
      <p:pic>
        <p:nvPicPr>
          <p:cNvPr id="4" name="Рисунок 3" descr="lfk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714356"/>
            <a:ext cx="3609975" cy="5514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786446" cy="68580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Организация ППФП студентов в высших учебных заведениях предполагает использование специализированной подготовки в учебное и свободное время. Для расширения психофизической подготовки с профессиональной направленностью в основном учебном отделении могут быть организованы специализированные учебные группы по ППФП, а в спортивном — учебные группы по прикладным видам спорта. Студенты, занимающиеся в специальном учебном отделении, осваивают те элементы, которые доступны им по состоянию здоровья.</a:t>
            </a:r>
            <a:endParaRPr lang="ru-RU" dirty="0"/>
          </a:p>
        </p:txBody>
      </p:sp>
      <p:pic>
        <p:nvPicPr>
          <p:cNvPr id="5" name="Рисунок 4" descr="44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00" y="1785926"/>
            <a:ext cx="3571900" cy="3571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29718" cy="6858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ППФП студентов на учебных занятиях проводится в форме теоретических и практических занятий. Цель теоретических занятий — дать будущим специалистам прикладные знания, которые бы обеспечили сознательное и методически правильное использование средств физической культуры и спорта для подготовки к профессиональным видам труда. </a:t>
            </a:r>
          </a:p>
          <a:p>
            <a:r>
              <a:rPr lang="ru-RU" dirty="0" smtClean="0"/>
              <a:t>Учебный материал должен быть рассчитан не только на подготовку студента в личном плане, но и на его подготовку как будущего руководителя производственного или творческого коллектива.</a:t>
            </a:r>
          </a:p>
          <a:p>
            <a:r>
              <a:rPr lang="ru-RU" dirty="0" smtClean="0"/>
              <a:t> Для этого можно использовать теоретические и методико-практические, а также учебно-тренировочные занятия.</a:t>
            </a:r>
          </a:p>
          <a:p>
            <a:r>
              <a:rPr lang="ru-RU" dirty="0" smtClean="0"/>
              <a:t> Вопросы ППФП, связанные с техникой безопасности, целесообразнее объяснять именно во время практических занятий. ППФП во вне учебное время необходима студентам, имеющим недостаточную общую и специальную физическую подготовленность.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r>
              <a:rPr lang="ru-RU" dirty="0" smtClean="0"/>
              <a:t>Формы ППФП в свободное время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071546"/>
            <a:ext cx="4991104" cy="578645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секционные занятия в вузе по прикладным видам спорта под руководством преподавателя-тренера; </a:t>
            </a:r>
          </a:p>
          <a:p>
            <a:r>
              <a:rPr lang="ru-RU" dirty="0" smtClean="0"/>
              <a:t>самостоятельные занятия прикладными видами спорта в различных спортивных группах вне вуза (в туристических клубах и т. д.); </a:t>
            </a:r>
          </a:p>
          <a:p>
            <a:r>
              <a:rPr lang="ru-RU" dirty="0" smtClean="0"/>
              <a:t>самостоятельное выполнение студентами заданий преподавателей кафедры физического воспитания.</a:t>
            </a:r>
            <a:endParaRPr lang="ru-RU" dirty="0"/>
          </a:p>
        </p:txBody>
      </p:sp>
      <p:pic>
        <p:nvPicPr>
          <p:cNvPr id="4" name="Рисунок 3" descr="small-74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85794"/>
            <a:ext cx="3898747" cy="2928934"/>
          </a:xfrm>
          <a:prstGeom prst="rect">
            <a:avLst/>
          </a:prstGeom>
        </p:spPr>
      </p:pic>
      <p:pic>
        <p:nvPicPr>
          <p:cNvPr id="5" name="Рисунок 4" descr="so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929066"/>
            <a:ext cx="3905245" cy="292893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4714876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Одна из форм ППФП — массовые оздоровительно-физкультурные и спортивные мероприятия, например, </a:t>
            </a:r>
            <a:r>
              <a:rPr lang="ru-RU" dirty="0" err="1" smtClean="0"/>
              <a:t>внутривузовские</a:t>
            </a:r>
            <a:r>
              <a:rPr lang="ru-RU" dirty="0" smtClean="0"/>
              <a:t> соревнования между учебными группами, курсами, факультетами. </a:t>
            </a:r>
            <a:endParaRPr lang="ru-RU" dirty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7663" y="500042"/>
            <a:ext cx="4786337" cy="3190891"/>
          </a:xfrm>
          <a:prstGeom prst="rect">
            <a:avLst/>
          </a:prstGeom>
        </p:spPr>
      </p:pic>
      <p:pic>
        <p:nvPicPr>
          <p:cNvPr id="5" name="Рисунок 4" descr="spor_lipet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20532" y="3857628"/>
            <a:ext cx="4823468" cy="27146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4929190" cy="557214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Прикладные знания</a:t>
            </a:r>
            <a:r>
              <a:rPr lang="ru-RU" dirty="0" smtClean="0"/>
              <a:t> - это те знания, которые могут быть необходимы для будущей профессиональной деятельности и которые можно приобрести в процессе регулярных занятий физической культурой и отдельными видами спорта, особенно профессионально-прикладными.</a:t>
            </a:r>
            <a:endParaRPr lang="ru-RU" dirty="0"/>
          </a:p>
        </p:txBody>
      </p:sp>
      <p:pic>
        <p:nvPicPr>
          <p:cNvPr id="4" name="Рисунок 3" descr="6604_html_450549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05775" y="1357298"/>
            <a:ext cx="4438225" cy="3550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0"/>
            <a:ext cx="4857752" cy="664371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Прикладные качества</a:t>
            </a:r>
            <a:r>
              <a:rPr lang="ru-RU" dirty="0" smtClean="0"/>
              <a:t> - это те же общеизвестные качества (быстрота, сила, выносливость, гибкость, ловкость), которые в наибольшей мере необходимы в той или иной профессии. Выбор приоритетных физических качеств определяется на основании изучения профессиональной деятельности работников высокой квалификации и неквалифицированных людей той же возрастной группы.</a:t>
            </a:r>
            <a:endParaRPr lang="ru-RU" dirty="0"/>
          </a:p>
        </p:txBody>
      </p:sp>
      <p:pic>
        <p:nvPicPr>
          <p:cNvPr id="4" name="Рисунок 3" descr="IMG_48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14488"/>
            <a:ext cx="4655236" cy="3100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r>
              <a:rPr lang="ru-RU" dirty="0" smtClean="0"/>
              <a:t>Основное значение </a:t>
            </a:r>
            <a:r>
              <a:rPr lang="ru-RU" dirty="0" err="1" smtClean="0"/>
              <a:t>ппфп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1071546"/>
            <a:ext cx="5848360" cy="578645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Направленное на развитие и поддержание на оптимальном уровне тех психических и физических качеств человека, к которым предъявляет повышенные требования конкретная профессиональная деятельность, а так же выработка функциональной устойчивости организма к условиям этой деятельности и формирование прикладных двигательных умений и навыков.</a:t>
            </a:r>
            <a:endParaRPr lang="ru-RU" dirty="0"/>
          </a:p>
        </p:txBody>
      </p:sp>
      <p:pic>
        <p:nvPicPr>
          <p:cNvPr id="4" name="Рисунок 3" descr="1330088140_spartakiada-studento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14554"/>
            <a:ext cx="3518298" cy="28146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r>
              <a:rPr lang="ru-RU" dirty="0" smtClean="0"/>
              <a:t>Задачи </a:t>
            </a:r>
            <a:r>
              <a:rPr lang="ru-RU" dirty="0" err="1" smtClean="0"/>
              <a:t>ппфп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7"/>
            <a:ext cx="9144000" cy="307183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Конкретные задачи ППФП студентов определяются особенностями их будущей профессиональной деятельности и состоят в том, чтобы:</a:t>
            </a:r>
          </a:p>
          <a:p>
            <a:r>
              <a:rPr lang="ru-RU" dirty="0" smtClean="0"/>
              <a:t>Формировать необходимые прикладные знания</a:t>
            </a:r>
          </a:p>
          <a:p>
            <a:r>
              <a:rPr lang="ru-RU" dirty="0" smtClean="0"/>
              <a:t>Осваивать прикладные умения и навыки</a:t>
            </a:r>
          </a:p>
          <a:p>
            <a:r>
              <a:rPr lang="ru-RU" dirty="0" smtClean="0"/>
              <a:t>Воспитывать прикладные психофизические качества</a:t>
            </a:r>
          </a:p>
          <a:p>
            <a:r>
              <a:rPr lang="ru-RU" dirty="0" smtClean="0"/>
              <a:t>Воспитывать прикладные специальные качества</a:t>
            </a:r>
            <a:endParaRPr lang="ru-RU" dirty="0"/>
          </a:p>
        </p:txBody>
      </p:sp>
      <p:pic>
        <p:nvPicPr>
          <p:cNvPr id="4" name="Рисунок 3" descr="1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143380"/>
            <a:ext cx="3214710" cy="2398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4143380"/>
            <a:ext cx="3500462" cy="23321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факторы, определяющие содержание </a:t>
            </a:r>
            <a:r>
              <a:rPr lang="ru-RU" dirty="0" err="1" smtClean="0"/>
              <a:t>ппфп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8991600" cy="378621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Что бы успешно подготовить себя к проф. деятельности, необходимо знать основные факторы, определяющие конкретное содержание ППФП(профессиограмму)</a:t>
            </a:r>
          </a:p>
          <a:p>
            <a:r>
              <a:rPr lang="ru-RU" dirty="0" smtClean="0"/>
              <a:t>Формы(виды) труда специалистов данного профиля</a:t>
            </a:r>
          </a:p>
          <a:p>
            <a:r>
              <a:rPr lang="ru-RU" dirty="0" smtClean="0"/>
              <a:t>Условия и характер труда</a:t>
            </a:r>
          </a:p>
          <a:p>
            <a:r>
              <a:rPr lang="ru-RU" dirty="0" smtClean="0"/>
              <a:t>Режим труда и отдыха</a:t>
            </a:r>
          </a:p>
          <a:p>
            <a:r>
              <a:rPr lang="ru-RU" dirty="0" smtClean="0"/>
              <a:t>Особенности динамики работоспособности специалистов в процессе труда и специфика их проф. утомления и заболеваемости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838200"/>
          </a:xfrm>
        </p:spPr>
        <p:txBody>
          <a:bodyPr/>
          <a:lstStyle/>
          <a:p>
            <a:r>
              <a:rPr lang="ru-RU" dirty="0" smtClean="0"/>
              <a:t>Средства ППФП студентов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5"/>
            <a:ext cx="9144000" cy="45720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Средства ППФП студента специфичны и достаточно разнообразны. К ним следует отнести: </a:t>
            </a:r>
          </a:p>
          <a:p>
            <a:r>
              <a:rPr lang="ru-RU" dirty="0" smtClean="0"/>
              <a:t>прикладные физические упражнения и отдельные элементы различных видов спорта;</a:t>
            </a:r>
          </a:p>
          <a:p>
            <a:r>
              <a:rPr lang="ru-RU" dirty="0" smtClean="0"/>
              <a:t> прикладные виды спорта (их целостное применение); </a:t>
            </a:r>
          </a:p>
          <a:p>
            <a:r>
              <a:rPr lang="ru-RU" dirty="0" smtClean="0"/>
              <a:t>оздоровительные силы природы и гигиенические факторы; </a:t>
            </a:r>
          </a:p>
          <a:p>
            <a:r>
              <a:rPr lang="ru-RU" dirty="0" smtClean="0"/>
              <a:t>вспомогательные средства, обеспечивающие качество учебного процесса ППФП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214942" cy="6858000"/>
          </a:xfrm>
        </p:spPr>
        <p:txBody>
          <a:bodyPr/>
          <a:lstStyle/>
          <a:p>
            <a:r>
              <a:rPr lang="ru-RU" dirty="0" smtClean="0"/>
              <a:t>Прикладные физические упражнения —</a:t>
            </a:r>
            <a:r>
              <a:rPr lang="ru-RU" dirty="0" err="1" smtClean="0"/>
              <a:t>упражнения</a:t>
            </a:r>
            <a:r>
              <a:rPr lang="ru-RU" dirty="0" smtClean="0"/>
              <a:t>, посредством которых вырабатывают двигательные умения и навыки, находящие применение в условиях профессиональной деятельности или в экстремальных ситуациях. </a:t>
            </a:r>
            <a:endParaRPr lang="ru-RU" dirty="0"/>
          </a:p>
        </p:txBody>
      </p:sp>
      <p:pic>
        <p:nvPicPr>
          <p:cNvPr id="4" name="Рисунок 3" descr="image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4000504"/>
            <a:ext cx="4080322" cy="26431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fizicheskaya_podgotovka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285728"/>
            <a:ext cx="3786214" cy="3165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68" y="0"/>
            <a:ext cx="5419732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Для направленного воздействия на вестибулярные функции и воспитания способности поддерживать равновесие в усложненных условиях (инженер-строитель, инженер электрических сетей) применяют упражнения на повышенной (пониженной) опоре, малоустойчивой платформе, батуте, упражнения в равновесии, в лазании по вертикальной, наклонной и горизонтальной лестнице</a:t>
            </a:r>
            <a:endParaRPr lang="ru-RU" dirty="0"/>
          </a:p>
        </p:txBody>
      </p:sp>
      <p:pic>
        <p:nvPicPr>
          <p:cNvPr id="4" name="Рисунок 3" descr="248330_html_2b76ce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3858768" cy="5852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250</TotalTime>
  <Words>777</Words>
  <Application>Microsoft Office PowerPoint</Application>
  <PresentationFormat>Экран (4:3)</PresentationFormat>
  <Paragraphs>42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Техническая</vt:lpstr>
      <vt:lpstr>Профессиональная прикладная физическая подготовка</vt:lpstr>
      <vt:lpstr>введение</vt:lpstr>
      <vt:lpstr>Слайд 3</vt:lpstr>
      <vt:lpstr>Основное значение ппфп</vt:lpstr>
      <vt:lpstr>Задачи ппфп</vt:lpstr>
      <vt:lpstr>Основные факторы, определяющие содержание ппфп</vt:lpstr>
      <vt:lpstr>Средства ППФП студентов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Формы ППФП в свободное время</vt:lpstr>
      <vt:lpstr>Слайд 19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Профессиональная прикладная физическая подготовка</dc:title>
  <dc:creator>Админ</dc:creator>
  <cp:lastModifiedBy>Валерий Кряклин</cp:lastModifiedBy>
  <cp:revision>18</cp:revision>
  <dcterms:created xsi:type="dcterms:W3CDTF">2015-11-15T15:35:51Z</dcterms:created>
  <dcterms:modified xsi:type="dcterms:W3CDTF">2020-09-05T19:44:56Z</dcterms:modified>
</cp:coreProperties>
</file>