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1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878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507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5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2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22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5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455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2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2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06754" y="3446039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2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ъ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455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sz="21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1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1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8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sz="18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507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1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507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>
                <a:latin typeface="Times New Roman" pitchFamily="18" charset="0"/>
                <a:cs typeface="Times New Roman" pitchFamily="18" charset="0"/>
              </a:rPr>
              <a:t>Ф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>
                <a:latin typeface="Times New Roman" pitchFamily="18" charset="0"/>
                <a:cs typeface="Times New Roman" pitchFamily="18" charset="0"/>
              </a:rPr>
              <a:t>Х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>
                <a:latin typeface="Times New Roman" pitchFamily="18" charset="0"/>
                <a:cs typeface="Times New Roman" pitchFamily="18" charset="0"/>
              </a:rPr>
              <a:t>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1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895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sz="20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0" b="1" dirty="0"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0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latin typeface="Times New Roman" pitchFamily="18" charset="0"/>
                <a:cs typeface="Times New Roman" pitchFamily="18" charset="0"/>
              </a:rPr>
              <a:t>ъ</a:t>
            </a:r>
            <a:endParaRPr lang="ru-RU" sz="20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sz="17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sz="17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895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20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>
                <a:latin typeface="Times New Roman" pitchFamily="18" charset="0"/>
                <a:cs typeface="Times New Roman" pitchFamily="18" charset="0"/>
              </a:rPr>
              <a:t>б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17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20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895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>
                <a:latin typeface="Times New Roman" pitchFamily="18" charset="0"/>
                <a:cs typeface="Times New Roman" pitchFamily="18" charset="0"/>
              </a:rPr>
              <a:t>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>
                <a:latin typeface="Times New Roman" pitchFamily="18" charset="0"/>
                <a:cs typeface="Times New Roman" pitchFamily="18" charset="0"/>
              </a:rPr>
              <a:t>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val="3019895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endParaRPr lang="ru-RU" sz="25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109872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455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256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5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109" y="339972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13180" y="3422645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539" y="3418453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21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3180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endParaRPr lang="ru-RU" sz="25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539" y="92698"/>
            <a:ext cx="2365512" cy="321297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1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endParaRPr lang="ru-RU" sz="21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4559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66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2020-08-05T16:54:18Z</dcterms:created>
  <dcterms:modified xsi:type="dcterms:W3CDTF">2020-09-04T10:04:12Z</dcterms:modified>
</cp:coreProperties>
</file>