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7" r:id="rId2"/>
    <p:sldId id="299" r:id="rId3"/>
    <p:sldId id="273" r:id="rId4"/>
    <p:sldId id="300" r:id="rId5"/>
    <p:sldId id="276" r:id="rId6"/>
    <p:sldId id="289" r:id="rId7"/>
    <p:sldId id="281" r:id="rId8"/>
    <p:sldId id="301" r:id="rId9"/>
    <p:sldId id="302" r:id="rId10"/>
    <p:sldId id="295" r:id="rId11"/>
    <p:sldId id="29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9" d="100"/>
          <a:sy n="69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3AD3DB-857C-4BE9-976E-A10AA1F735CE}" type="doc">
      <dgm:prSet loTypeId="urn:microsoft.com/office/officeart/2005/8/layout/radial1" loCatId="relationship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17805A7D-98B1-46CF-BF42-145CE87C03E0}">
      <dgm:prSet phldrT="[Текст]" custT="1"/>
      <dgm:spPr>
        <a:ln w="76200">
          <a:solidFill>
            <a:schemeClr val="tx1"/>
          </a:solidFill>
        </a:ln>
        <a:scene3d>
          <a:camera prst="orthographicFront"/>
          <a:lightRig rig="threePt" dir="t"/>
        </a:scene3d>
        <a:sp3d>
          <a:bevelT prst="angle"/>
        </a:sp3d>
      </dgm:spPr>
      <dgm:t>
        <a:bodyPr/>
        <a:lstStyle/>
        <a:p>
          <a:r>
            <a:rPr lang="ru-RU" sz="2800" dirty="0" err="1" smtClean="0">
              <a:solidFill>
                <a:schemeClr val="tx1"/>
              </a:solidFill>
            </a:rPr>
            <a:t>Флексагон</a:t>
          </a:r>
          <a:r>
            <a:rPr lang="ru-RU" sz="2800" dirty="0" smtClean="0">
              <a:solidFill>
                <a:schemeClr val="tx1"/>
              </a:solidFill>
            </a:rPr>
            <a:t> в логопедии</a:t>
          </a:r>
          <a:endParaRPr lang="ru-RU" sz="2800" dirty="0">
            <a:solidFill>
              <a:schemeClr val="tx1"/>
            </a:solidFill>
          </a:endParaRPr>
        </a:p>
      </dgm:t>
    </dgm:pt>
    <dgm:pt modelId="{1C772E6E-1211-4529-A565-D447BE534943}" type="parTrans" cxnId="{13170FF5-8C4E-4F24-B763-A660A4F9EBC3}">
      <dgm:prSet/>
      <dgm:spPr/>
      <dgm:t>
        <a:bodyPr/>
        <a:lstStyle/>
        <a:p>
          <a:endParaRPr lang="ru-RU"/>
        </a:p>
      </dgm:t>
    </dgm:pt>
    <dgm:pt modelId="{F2F6F94A-6538-4B2E-80A2-48FB36C0FC1C}" type="sibTrans" cxnId="{13170FF5-8C4E-4F24-B763-A660A4F9EBC3}">
      <dgm:prSet/>
      <dgm:spPr/>
      <dgm:t>
        <a:bodyPr/>
        <a:lstStyle/>
        <a:p>
          <a:endParaRPr lang="ru-RU"/>
        </a:p>
      </dgm:t>
    </dgm:pt>
    <dgm:pt modelId="{4EE8157F-42A2-4A6B-8F70-5FED2A323E07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</a:rPr>
            <a:t>Коррекция звукопроизношения</a:t>
          </a:r>
          <a:endParaRPr lang="ru-RU" sz="2000" dirty="0">
            <a:solidFill>
              <a:srgbClr val="FFFF00"/>
            </a:solidFill>
          </a:endParaRPr>
        </a:p>
      </dgm:t>
    </dgm:pt>
    <dgm:pt modelId="{AB6442B8-E5FC-4DC8-A7A9-E4DF6C0B0C99}" type="parTrans" cxnId="{D4C95276-9F19-452F-B6D8-0B553D6122E7}">
      <dgm:prSet/>
      <dgm:spPr/>
      <dgm:t>
        <a:bodyPr/>
        <a:lstStyle/>
        <a:p>
          <a:endParaRPr lang="ru-RU"/>
        </a:p>
      </dgm:t>
    </dgm:pt>
    <dgm:pt modelId="{11CDF603-CA0A-4361-BC43-45031A8BF0B7}" type="sibTrans" cxnId="{D4C95276-9F19-452F-B6D8-0B553D6122E7}">
      <dgm:prSet/>
      <dgm:spPr/>
      <dgm:t>
        <a:bodyPr/>
        <a:lstStyle/>
        <a:p>
          <a:endParaRPr lang="ru-RU"/>
        </a:p>
      </dgm:t>
    </dgm:pt>
    <dgm:pt modelId="{79B68A39-A5C6-4B6C-9C98-8B91888D45DC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</a:rPr>
            <a:t>Развитие лексико-грамматических категорий</a:t>
          </a:r>
          <a:endParaRPr lang="ru-RU" sz="2000" dirty="0">
            <a:solidFill>
              <a:srgbClr val="FFFF00"/>
            </a:solidFill>
          </a:endParaRPr>
        </a:p>
      </dgm:t>
    </dgm:pt>
    <dgm:pt modelId="{3932F49C-A488-4F60-BD0B-BEEB43491B45}" type="parTrans" cxnId="{F5293FDC-730D-4609-A655-DFD3D895E1C1}">
      <dgm:prSet/>
      <dgm:spPr/>
      <dgm:t>
        <a:bodyPr/>
        <a:lstStyle/>
        <a:p>
          <a:endParaRPr lang="ru-RU"/>
        </a:p>
      </dgm:t>
    </dgm:pt>
    <dgm:pt modelId="{93D47D63-229B-4614-BBEB-1E8C36633D88}" type="sibTrans" cxnId="{F5293FDC-730D-4609-A655-DFD3D895E1C1}">
      <dgm:prSet/>
      <dgm:spPr/>
      <dgm:t>
        <a:bodyPr/>
        <a:lstStyle/>
        <a:p>
          <a:endParaRPr lang="ru-RU"/>
        </a:p>
      </dgm:t>
    </dgm:pt>
    <dgm:pt modelId="{ABEBB65B-8130-47FD-8ECE-913CA4681C2F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</a:rPr>
            <a:t>Развитие </a:t>
          </a:r>
        </a:p>
        <a:p>
          <a:r>
            <a:rPr lang="ru-RU" sz="2000" dirty="0" smtClean="0">
              <a:solidFill>
                <a:srgbClr val="FFFF00"/>
              </a:solidFill>
            </a:rPr>
            <a:t>связной речи</a:t>
          </a:r>
          <a:endParaRPr lang="ru-RU" sz="2000" dirty="0">
            <a:solidFill>
              <a:srgbClr val="FFFF00"/>
            </a:solidFill>
          </a:endParaRPr>
        </a:p>
      </dgm:t>
    </dgm:pt>
    <dgm:pt modelId="{42E851DC-A16E-43BC-8522-1DD2EFA1FF29}" type="parTrans" cxnId="{754C039F-473E-41A9-B282-251886CB043A}">
      <dgm:prSet/>
      <dgm:spPr/>
      <dgm:t>
        <a:bodyPr/>
        <a:lstStyle/>
        <a:p>
          <a:endParaRPr lang="ru-RU"/>
        </a:p>
      </dgm:t>
    </dgm:pt>
    <dgm:pt modelId="{2201C714-C1C5-4DC0-8C10-F99DCF495524}" type="sibTrans" cxnId="{754C039F-473E-41A9-B282-251886CB043A}">
      <dgm:prSet/>
      <dgm:spPr/>
      <dgm:t>
        <a:bodyPr/>
        <a:lstStyle/>
        <a:p>
          <a:endParaRPr lang="ru-RU"/>
        </a:p>
      </dgm:t>
    </dgm:pt>
    <dgm:pt modelId="{910F9B85-3CAB-4576-AC3D-0B757B6DF8A1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</a:rPr>
            <a:t>Развитие психических процессов</a:t>
          </a:r>
          <a:endParaRPr lang="ru-RU" sz="2000" dirty="0">
            <a:solidFill>
              <a:srgbClr val="FFFF00"/>
            </a:solidFill>
          </a:endParaRPr>
        </a:p>
      </dgm:t>
    </dgm:pt>
    <dgm:pt modelId="{B5786BA6-85E2-44FE-A76F-FF17A30671C1}" type="parTrans" cxnId="{66C42643-120A-4BC3-907C-456932099B10}">
      <dgm:prSet/>
      <dgm:spPr/>
      <dgm:t>
        <a:bodyPr/>
        <a:lstStyle/>
        <a:p>
          <a:endParaRPr lang="ru-RU"/>
        </a:p>
      </dgm:t>
    </dgm:pt>
    <dgm:pt modelId="{A1207B9F-5190-4E58-B8BA-0A74A385E523}" type="sibTrans" cxnId="{66C42643-120A-4BC3-907C-456932099B10}">
      <dgm:prSet/>
      <dgm:spPr/>
      <dgm:t>
        <a:bodyPr/>
        <a:lstStyle/>
        <a:p>
          <a:endParaRPr lang="ru-RU"/>
        </a:p>
      </dgm:t>
    </dgm:pt>
    <dgm:pt modelId="{D2970072-A15A-4AB7-9152-A142E278C528}">
      <dgm:prSet phldrT="[Текст]" custScaleX="125318" custRadScaleRad="139560" custRadScaleInc="-853"/>
      <dgm:spPr/>
      <dgm:t>
        <a:bodyPr/>
        <a:lstStyle/>
        <a:p>
          <a:endParaRPr lang="ru-RU"/>
        </a:p>
      </dgm:t>
    </dgm:pt>
    <dgm:pt modelId="{BECD3F6A-9FA5-4E97-919B-4E2341762E7B}" type="parTrans" cxnId="{D7CF8398-7F1F-43B9-838D-507BF09BBA5D}">
      <dgm:prSet/>
      <dgm:spPr/>
      <dgm:t>
        <a:bodyPr/>
        <a:lstStyle/>
        <a:p>
          <a:endParaRPr lang="ru-RU"/>
        </a:p>
      </dgm:t>
    </dgm:pt>
    <dgm:pt modelId="{35EFC8CB-758A-488A-9A79-DB6E0F53C13F}" type="sibTrans" cxnId="{D7CF8398-7F1F-43B9-838D-507BF09BBA5D}">
      <dgm:prSet/>
      <dgm:spPr/>
      <dgm:t>
        <a:bodyPr/>
        <a:lstStyle/>
        <a:p>
          <a:endParaRPr lang="ru-RU"/>
        </a:p>
      </dgm:t>
    </dgm:pt>
    <dgm:pt modelId="{51CFABDF-BD56-4B82-A638-D098777B03D9}">
      <dgm:prSet phldrT="[Текст]" custT="1"/>
      <dgm:spPr/>
      <dgm:t>
        <a:bodyPr/>
        <a:lstStyle/>
        <a:p>
          <a:r>
            <a:rPr lang="ru-RU" sz="2000" dirty="0" smtClean="0">
              <a:solidFill>
                <a:srgbClr val="FFFF00"/>
              </a:solidFill>
            </a:rPr>
            <a:t>Развитие мелкой моторики</a:t>
          </a:r>
          <a:endParaRPr lang="ru-RU" sz="2000" dirty="0">
            <a:solidFill>
              <a:srgbClr val="FFFF00"/>
            </a:solidFill>
          </a:endParaRPr>
        </a:p>
      </dgm:t>
    </dgm:pt>
    <dgm:pt modelId="{CEC02D84-F0C7-485F-8160-A08A64DC154C}" type="parTrans" cxnId="{FA9AE70C-43BC-494C-9AAE-B8A2C66DD4B0}">
      <dgm:prSet/>
      <dgm:spPr/>
      <dgm:t>
        <a:bodyPr/>
        <a:lstStyle/>
        <a:p>
          <a:endParaRPr lang="ru-RU"/>
        </a:p>
      </dgm:t>
    </dgm:pt>
    <dgm:pt modelId="{97CCF2A5-A585-46CC-B073-9447806EB4E1}" type="sibTrans" cxnId="{FA9AE70C-43BC-494C-9AAE-B8A2C66DD4B0}">
      <dgm:prSet/>
      <dgm:spPr/>
      <dgm:t>
        <a:bodyPr/>
        <a:lstStyle/>
        <a:p>
          <a:endParaRPr lang="ru-RU"/>
        </a:p>
      </dgm:t>
    </dgm:pt>
    <dgm:pt modelId="{0C2276D7-F816-40AC-B48A-3CCAF708AB18}" type="pres">
      <dgm:prSet presAssocID="{323AD3DB-857C-4BE9-976E-A10AA1F735C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E41EF3-282A-43DE-A16B-B46DB63947EE}" type="pres">
      <dgm:prSet presAssocID="{17805A7D-98B1-46CF-BF42-145CE87C03E0}" presName="centerShape" presStyleLbl="node0" presStyleIdx="0" presStyleCnt="1" custScaleX="167529" custScaleY="120457" custLinFactNeighborX="-16" custLinFactNeighborY="-650"/>
      <dgm:spPr/>
      <dgm:t>
        <a:bodyPr/>
        <a:lstStyle/>
        <a:p>
          <a:endParaRPr lang="ru-RU"/>
        </a:p>
      </dgm:t>
    </dgm:pt>
    <dgm:pt modelId="{D8628844-AB48-44B9-8923-2F2DE685257D}" type="pres">
      <dgm:prSet presAssocID="{AB6442B8-E5FC-4DC8-A7A9-E4DF6C0B0C99}" presName="Name9" presStyleLbl="parChTrans1D2" presStyleIdx="0" presStyleCnt="5"/>
      <dgm:spPr/>
      <dgm:t>
        <a:bodyPr/>
        <a:lstStyle/>
        <a:p>
          <a:endParaRPr lang="ru-RU"/>
        </a:p>
      </dgm:t>
    </dgm:pt>
    <dgm:pt modelId="{D670582E-307A-4481-91B8-672F748806E6}" type="pres">
      <dgm:prSet presAssocID="{AB6442B8-E5FC-4DC8-A7A9-E4DF6C0B0C99}" presName="connTx" presStyleLbl="parChTrans1D2" presStyleIdx="0" presStyleCnt="5"/>
      <dgm:spPr/>
      <dgm:t>
        <a:bodyPr/>
        <a:lstStyle/>
        <a:p>
          <a:endParaRPr lang="ru-RU"/>
        </a:p>
      </dgm:t>
    </dgm:pt>
    <dgm:pt modelId="{75612C3C-47DD-492A-ADDD-CE949AB02989}" type="pres">
      <dgm:prSet presAssocID="{4EE8157F-42A2-4A6B-8F70-5FED2A323E07}" presName="node" presStyleLbl="node1" presStyleIdx="0" presStyleCnt="5" custScaleX="142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BD97F-3FD7-4129-BB26-2C2A7588AEE8}" type="pres">
      <dgm:prSet presAssocID="{3932F49C-A488-4F60-BD0B-BEEB43491B45}" presName="Name9" presStyleLbl="parChTrans1D2" presStyleIdx="1" presStyleCnt="5"/>
      <dgm:spPr/>
      <dgm:t>
        <a:bodyPr/>
        <a:lstStyle/>
        <a:p>
          <a:endParaRPr lang="ru-RU"/>
        </a:p>
      </dgm:t>
    </dgm:pt>
    <dgm:pt modelId="{41C8DE50-7CC1-4462-A4F1-EA96E96ED050}" type="pres">
      <dgm:prSet presAssocID="{3932F49C-A488-4F60-BD0B-BEEB43491B45}" presName="connTx" presStyleLbl="parChTrans1D2" presStyleIdx="1" presStyleCnt="5"/>
      <dgm:spPr/>
      <dgm:t>
        <a:bodyPr/>
        <a:lstStyle/>
        <a:p>
          <a:endParaRPr lang="ru-RU"/>
        </a:p>
      </dgm:t>
    </dgm:pt>
    <dgm:pt modelId="{77A25787-4F9C-4E66-914D-9038D59FCE91}" type="pres">
      <dgm:prSet presAssocID="{79B68A39-A5C6-4B6C-9C98-8B91888D45DC}" presName="node" presStyleLbl="node1" presStyleIdx="1" presStyleCnt="5" custScaleX="125318" custRadScaleRad="128715" custRadScaleInc="-22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F8988-2797-4F57-9AE1-4CE629B063C0}" type="pres">
      <dgm:prSet presAssocID="{42E851DC-A16E-43BC-8522-1DD2EFA1FF29}" presName="Name9" presStyleLbl="parChTrans1D2" presStyleIdx="2" presStyleCnt="5"/>
      <dgm:spPr/>
      <dgm:t>
        <a:bodyPr/>
        <a:lstStyle/>
        <a:p>
          <a:endParaRPr lang="ru-RU"/>
        </a:p>
      </dgm:t>
    </dgm:pt>
    <dgm:pt modelId="{B3772909-14EA-4DC1-809C-3CBBC7B2992E}" type="pres">
      <dgm:prSet presAssocID="{42E851DC-A16E-43BC-8522-1DD2EFA1FF29}" presName="connTx" presStyleLbl="parChTrans1D2" presStyleIdx="2" presStyleCnt="5"/>
      <dgm:spPr/>
      <dgm:t>
        <a:bodyPr/>
        <a:lstStyle/>
        <a:p>
          <a:endParaRPr lang="ru-RU"/>
        </a:p>
      </dgm:t>
    </dgm:pt>
    <dgm:pt modelId="{57558139-971B-496B-B317-B16C961CCCCB}" type="pres">
      <dgm:prSet presAssocID="{ABEBB65B-8130-47FD-8ECE-913CA4681C2F}" presName="node" presStyleLbl="node1" presStyleIdx="2" presStyleCnt="5" custScaleX="146457" custRadScaleRad="117247" custRadScaleInc="-267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64DC3-6EA9-4A08-BBE4-1E5EB66D112E}" type="pres">
      <dgm:prSet presAssocID="{B5786BA6-85E2-44FE-A76F-FF17A30671C1}" presName="Name9" presStyleLbl="parChTrans1D2" presStyleIdx="3" presStyleCnt="5"/>
      <dgm:spPr/>
      <dgm:t>
        <a:bodyPr/>
        <a:lstStyle/>
        <a:p>
          <a:endParaRPr lang="ru-RU"/>
        </a:p>
      </dgm:t>
    </dgm:pt>
    <dgm:pt modelId="{F066534B-19F1-4480-A52C-7F8680CB8D8E}" type="pres">
      <dgm:prSet presAssocID="{B5786BA6-85E2-44FE-A76F-FF17A30671C1}" presName="connTx" presStyleLbl="parChTrans1D2" presStyleIdx="3" presStyleCnt="5"/>
      <dgm:spPr/>
      <dgm:t>
        <a:bodyPr/>
        <a:lstStyle/>
        <a:p>
          <a:endParaRPr lang="ru-RU"/>
        </a:p>
      </dgm:t>
    </dgm:pt>
    <dgm:pt modelId="{01BB8B20-7ED9-4F5E-AADC-EE7A5DB3866A}" type="pres">
      <dgm:prSet presAssocID="{910F9B85-3CAB-4576-AC3D-0B757B6DF8A1}" presName="node" presStyleLbl="node1" presStyleIdx="3" presStyleCnt="5" custScaleX="152772" custRadScaleRad="118171" custRadScaleInc="334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6C61E4-32B6-4871-A589-881154F529FE}" type="pres">
      <dgm:prSet presAssocID="{CEC02D84-F0C7-485F-8160-A08A64DC154C}" presName="Name9" presStyleLbl="parChTrans1D2" presStyleIdx="4" presStyleCnt="5"/>
      <dgm:spPr/>
      <dgm:t>
        <a:bodyPr/>
        <a:lstStyle/>
        <a:p>
          <a:endParaRPr lang="ru-RU"/>
        </a:p>
      </dgm:t>
    </dgm:pt>
    <dgm:pt modelId="{2F794C7B-C8CC-43F7-A12D-0E16DD3E9604}" type="pres">
      <dgm:prSet presAssocID="{CEC02D84-F0C7-485F-8160-A08A64DC154C}" presName="connTx" presStyleLbl="parChTrans1D2" presStyleIdx="4" presStyleCnt="5"/>
      <dgm:spPr/>
      <dgm:t>
        <a:bodyPr/>
        <a:lstStyle/>
        <a:p>
          <a:endParaRPr lang="ru-RU"/>
        </a:p>
      </dgm:t>
    </dgm:pt>
    <dgm:pt modelId="{4904A19D-6A9B-4761-8C89-D462F25999BE}" type="pres">
      <dgm:prSet presAssocID="{51CFABDF-BD56-4B82-A638-D098777B03D9}" presName="node" presStyleLbl="node1" presStyleIdx="4" presStyleCnt="5" custScaleX="127725" custRadScaleRad="132680" custRadScaleInc="125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C42643-120A-4BC3-907C-456932099B10}" srcId="{17805A7D-98B1-46CF-BF42-145CE87C03E0}" destId="{910F9B85-3CAB-4576-AC3D-0B757B6DF8A1}" srcOrd="3" destOrd="0" parTransId="{B5786BA6-85E2-44FE-A76F-FF17A30671C1}" sibTransId="{A1207B9F-5190-4E58-B8BA-0A74A385E523}"/>
    <dgm:cxn modelId="{B2F3D89C-7210-4B72-8FB4-E9C34FADFC6D}" type="presOf" srcId="{4EE8157F-42A2-4A6B-8F70-5FED2A323E07}" destId="{75612C3C-47DD-492A-ADDD-CE949AB02989}" srcOrd="0" destOrd="0" presId="urn:microsoft.com/office/officeart/2005/8/layout/radial1"/>
    <dgm:cxn modelId="{7BAFEBC7-45C8-4B6D-8EE4-9EC50752B7E0}" type="presOf" srcId="{ABEBB65B-8130-47FD-8ECE-913CA4681C2F}" destId="{57558139-971B-496B-B317-B16C961CCCCB}" srcOrd="0" destOrd="0" presId="urn:microsoft.com/office/officeart/2005/8/layout/radial1"/>
    <dgm:cxn modelId="{D4C95276-9F19-452F-B6D8-0B553D6122E7}" srcId="{17805A7D-98B1-46CF-BF42-145CE87C03E0}" destId="{4EE8157F-42A2-4A6B-8F70-5FED2A323E07}" srcOrd="0" destOrd="0" parTransId="{AB6442B8-E5FC-4DC8-A7A9-E4DF6C0B0C99}" sibTransId="{11CDF603-CA0A-4361-BC43-45031A8BF0B7}"/>
    <dgm:cxn modelId="{BAAF981A-EAE1-45B0-8749-B5D2FC1E92A5}" type="presOf" srcId="{51CFABDF-BD56-4B82-A638-D098777B03D9}" destId="{4904A19D-6A9B-4761-8C89-D462F25999BE}" srcOrd="0" destOrd="0" presId="urn:microsoft.com/office/officeart/2005/8/layout/radial1"/>
    <dgm:cxn modelId="{FA9AE70C-43BC-494C-9AAE-B8A2C66DD4B0}" srcId="{17805A7D-98B1-46CF-BF42-145CE87C03E0}" destId="{51CFABDF-BD56-4B82-A638-D098777B03D9}" srcOrd="4" destOrd="0" parTransId="{CEC02D84-F0C7-485F-8160-A08A64DC154C}" sibTransId="{97CCF2A5-A585-46CC-B073-9447806EB4E1}"/>
    <dgm:cxn modelId="{EFD1ECE8-BEC5-426A-9A5C-21D8E3AD271E}" type="presOf" srcId="{B5786BA6-85E2-44FE-A76F-FF17A30671C1}" destId="{F066534B-19F1-4480-A52C-7F8680CB8D8E}" srcOrd="1" destOrd="0" presId="urn:microsoft.com/office/officeart/2005/8/layout/radial1"/>
    <dgm:cxn modelId="{F5293FDC-730D-4609-A655-DFD3D895E1C1}" srcId="{17805A7D-98B1-46CF-BF42-145CE87C03E0}" destId="{79B68A39-A5C6-4B6C-9C98-8B91888D45DC}" srcOrd="1" destOrd="0" parTransId="{3932F49C-A488-4F60-BD0B-BEEB43491B45}" sibTransId="{93D47D63-229B-4614-BBEB-1E8C36633D88}"/>
    <dgm:cxn modelId="{AE51DC40-9DB0-49E5-A8F7-0A26FE0B51B1}" type="presOf" srcId="{42E851DC-A16E-43BC-8522-1DD2EFA1FF29}" destId="{05FF8988-2797-4F57-9AE1-4CE629B063C0}" srcOrd="0" destOrd="0" presId="urn:microsoft.com/office/officeart/2005/8/layout/radial1"/>
    <dgm:cxn modelId="{0C5487B2-B577-474F-8A12-49B1917829A9}" type="presOf" srcId="{79B68A39-A5C6-4B6C-9C98-8B91888D45DC}" destId="{77A25787-4F9C-4E66-914D-9038D59FCE91}" srcOrd="0" destOrd="0" presId="urn:microsoft.com/office/officeart/2005/8/layout/radial1"/>
    <dgm:cxn modelId="{6A6D7AA1-B6D9-4C30-8423-52BAE30102A5}" type="presOf" srcId="{3932F49C-A488-4F60-BD0B-BEEB43491B45}" destId="{41C8DE50-7CC1-4462-A4F1-EA96E96ED050}" srcOrd="1" destOrd="0" presId="urn:microsoft.com/office/officeart/2005/8/layout/radial1"/>
    <dgm:cxn modelId="{13170FF5-8C4E-4F24-B763-A660A4F9EBC3}" srcId="{323AD3DB-857C-4BE9-976E-A10AA1F735CE}" destId="{17805A7D-98B1-46CF-BF42-145CE87C03E0}" srcOrd="0" destOrd="0" parTransId="{1C772E6E-1211-4529-A565-D447BE534943}" sibTransId="{F2F6F94A-6538-4B2E-80A2-48FB36C0FC1C}"/>
    <dgm:cxn modelId="{82F1DAC4-BF36-4E20-8697-B9C9B373EB8B}" type="presOf" srcId="{AB6442B8-E5FC-4DC8-A7A9-E4DF6C0B0C99}" destId="{D8628844-AB48-44B9-8923-2F2DE685257D}" srcOrd="0" destOrd="0" presId="urn:microsoft.com/office/officeart/2005/8/layout/radial1"/>
    <dgm:cxn modelId="{D7CF8398-7F1F-43B9-838D-507BF09BBA5D}" srcId="{323AD3DB-857C-4BE9-976E-A10AA1F735CE}" destId="{D2970072-A15A-4AB7-9152-A142E278C528}" srcOrd="1" destOrd="0" parTransId="{BECD3F6A-9FA5-4E97-919B-4E2341762E7B}" sibTransId="{35EFC8CB-758A-488A-9A79-DB6E0F53C13F}"/>
    <dgm:cxn modelId="{7E298A78-9635-468A-913B-C4D9E51D8A67}" type="presOf" srcId="{AB6442B8-E5FC-4DC8-A7A9-E4DF6C0B0C99}" destId="{D670582E-307A-4481-91B8-672F748806E6}" srcOrd="1" destOrd="0" presId="urn:microsoft.com/office/officeart/2005/8/layout/radial1"/>
    <dgm:cxn modelId="{7EE2ADB7-8A45-41C8-8502-51C059B22276}" type="presOf" srcId="{CEC02D84-F0C7-485F-8160-A08A64DC154C}" destId="{636C61E4-32B6-4871-A589-881154F529FE}" srcOrd="0" destOrd="0" presId="urn:microsoft.com/office/officeart/2005/8/layout/radial1"/>
    <dgm:cxn modelId="{EB2591A4-1643-4799-90ED-33B9109677CA}" type="presOf" srcId="{323AD3DB-857C-4BE9-976E-A10AA1F735CE}" destId="{0C2276D7-F816-40AC-B48A-3CCAF708AB18}" srcOrd="0" destOrd="0" presId="urn:microsoft.com/office/officeart/2005/8/layout/radial1"/>
    <dgm:cxn modelId="{C9882287-8BD4-4CF1-A85E-F9E4986836A6}" type="presOf" srcId="{42E851DC-A16E-43BC-8522-1DD2EFA1FF29}" destId="{B3772909-14EA-4DC1-809C-3CBBC7B2992E}" srcOrd="1" destOrd="0" presId="urn:microsoft.com/office/officeart/2005/8/layout/radial1"/>
    <dgm:cxn modelId="{754C039F-473E-41A9-B282-251886CB043A}" srcId="{17805A7D-98B1-46CF-BF42-145CE87C03E0}" destId="{ABEBB65B-8130-47FD-8ECE-913CA4681C2F}" srcOrd="2" destOrd="0" parTransId="{42E851DC-A16E-43BC-8522-1DD2EFA1FF29}" sibTransId="{2201C714-C1C5-4DC0-8C10-F99DCF495524}"/>
    <dgm:cxn modelId="{3B1E05B8-4931-422E-95C8-81D3566EAC16}" type="presOf" srcId="{17805A7D-98B1-46CF-BF42-145CE87C03E0}" destId="{CCE41EF3-282A-43DE-A16B-B46DB63947EE}" srcOrd="0" destOrd="0" presId="urn:microsoft.com/office/officeart/2005/8/layout/radial1"/>
    <dgm:cxn modelId="{2993BC44-E18B-49F7-A8A9-5539A47DED12}" type="presOf" srcId="{B5786BA6-85E2-44FE-A76F-FF17A30671C1}" destId="{A4164DC3-6EA9-4A08-BBE4-1E5EB66D112E}" srcOrd="0" destOrd="0" presId="urn:microsoft.com/office/officeart/2005/8/layout/radial1"/>
    <dgm:cxn modelId="{BF99DE6E-F00F-418F-8CCE-19C48AC92636}" type="presOf" srcId="{3932F49C-A488-4F60-BD0B-BEEB43491B45}" destId="{EEDBD97F-3FD7-4129-BB26-2C2A7588AEE8}" srcOrd="0" destOrd="0" presId="urn:microsoft.com/office/officeart/2005/8/layout/radial1"/>
    <dgm:cxn modelId="{6C0C4256-E6F4-49A3-82D8-4A7B71DD721D}" type="presOf" srcId="{CEC02D84-F0C7-485F-8160-A08A64DC154C}" destId="{2F794C7B-C8CC-43F7-A12D-0E16DD3E9604}" srcOrd="1" destOrd="0" presId="urn:microsoft.com/office/officeart/2005/8/layout/radial1"/>
    <dgm:cxn modelId="{DC75F160-C7D5-4E78-8887-B4D4C76A425A}" type="presOf" srcId="{910F9B85-3CAB-4576-AC3D-0B757B6DF8A1}" destId="{01BB8B20-7ED9-4F5E-AADC-EE7A5DB3866A}" srcOrd="0" destOrd="0" presId="urn:microsoft.com/office/officeart/2005/8/layout/radial1"/>
    <dgm:cxn modelId="{DA3652F2-7B61-4283-AEF9-07FB7E23A0A5}" type="presParOf" srcId="{0C2276D7-F816-40AC-B48A-3CCAF708AB18}" destId="{CCE41EF3-282A-43DE-A16B-B46DB63947EE}" srcOrd="0" destOrd="0" presId="urn:microsoft.com/office/officeart/2005/8/layout/radial1"/>
    <dgm:cxn modelId="{0C2D36DA-61EC-4314-8C2F-D2BB33E8F0B3}" type="presParOf" srcId="{0C2276D7-F816-40AC-B48A-3CCAF708AB18}" destId="{D8628844-AB48-44B9-8923-2F2DE685257D}" srcOrd="1" destOrd="0" presId="urn:microsoft.com/office/officeart/2005/8/layout/radial1"/>
    <dgm:cxn modelId="{B64A413A-FB39-44EC-A5FD-174DA78CBA11}" type="presParOf" srcId="{D8628844-AB48-44B9-8923-2F2DE685257D}" destId="{D670582E-307A-4481-91B8-672F748806E6}" srcOrd="0" destOrd="0" presId="urn:microsoft.com/office/officeart/2005/8/layout/radial1"/>
    <dgm:cxn modelId="{E645EB2A-E618-40CC-98AA-0599E8C29C2C}" type="presParOf" srcId="{0C2276D7-F816-40AC-B48A-3CCAF708AB18}" destId="{75612C3C-47DD-492A-ADDD-CE949AB02989}" srcOrd="2" destOrd="0" presId="urn:microsoft.com/office/officeart/2005/8/layout/radial1"/>
    <dgm:cxn modelId="{D8343833-B4BF-4A49-8EB8-417E7F748764}" type="presParOf" srcId="{0C2276D7-F816-40AC-B48A-3CCAF708AB18}" destId="{EEDBD97F-3FD7-4129-BB26-2C2A7588AEE8}" srcOrd="3" destOrd="0" presId="urn:microsoft.com/office/officeart/2005/8/layout/radial1"/>
    <dgm:cxn modelId="{97282B49-5902-4001-AB30-912906CF8ABC}" type="presParOf" srcId="{EEDBD97F-3FD7-4129-BB26-2C2A7588AEE8}" destId="{41C8DE50-7CC1-4462-A4F1-EA96E96ED050}" srcOrd="0" destOrd="0" presId="urn:microsoft.com/office/officeart/2005/8/layout/radial1"/>
    <dgm:cxn modelId="{7F969DAB-D765-4F2E-BE31-6E199E15CFC3}" type="presParOf" srcId="{0C2276D7-F816-40AC-B48A-3CCAF708AB18}" destId="{77A25787-4F9C-4E66-914D-9038D59FCE91}" srcOrd="4" destOrd="0" presId="urn:microsoft.com/office/officeart/2005/8/layout/radial1"/>
    <dgm:cxn modelId="{91CFA00B-A565-4275-B53C-8FE02EEF1B70}" type="presParOf" srcId="{0C2276D7-F816-40AC-B48A-3CCAF708AB18}" destId="{05FF8988-2797-4F57-9AE1-4CE629B063C0}" srcOrd="5" destOrd="0" presId="urn:microsoft.com/office/officeart/2005/8/layout/radial1"/>
    <dgm:cxn modelId="{C45D5014-0CE3-478D-BC43-54B06F9DB468}" type="presParOf" srcId="{05FF8988-2797-4F57-9AE1-4CE629B063C0}" destId="{B3772909-14EA-4DC1-809C-3CBBC7B2992E}" srcOrd="0" destOrd="0" presId="urn:microsoft.com/office/officeart/2005/8/layout/radial1"/>
    <dgm:cxn modelId="{8E8D7A1B-0852-48A0-A416-943E3E3D6DF4}" type="presParOf" srcId="{0C2276D7-F816-40AC-B48A-3CCAF708AB18}" destId="{57558139-971B-496B-B317-B16C961CCCCB}" srcOrd="6" destOrd="0" presId="urn:microsoft.com/office/officeart/2005/8/layout/radial1"/>
    <dgm:cxn modelId="{823F1A7A-6183-4855-80A3-7AE8E1EB0FA2}" type="presParOf" srcId="{0C2276D7-F816-40AC-B48A-3CCAF708AB18}" destId="{A4164DC3-6EA9-4A08-BBE4-1E5EB66D112E}" srcOrd="7" destOrd="0" presId="urn:microsoft.com/office/officeart/2005/8/layout/radial1"/>
    <dgm:cxn modelId="{4B3BB88F-284C-4BDD-BA4F-120043C91BD0}" type="presParOf" srcId="{A4164DC3-6EA9-4A08-BBE4-1E5EB66D112E}" destId="{F066534B-19F1-4480-A52C-7F8680CB8D8E}" srcOrd="0" destOrd="0" presId="urn:microsoft.com/office/officeart/2005/8/layout/radial1"/>
    <dgm:cxn modelId="{1C97E9EF-5CDA-49B9-99CB-97CFE7A5E9BF}" type="presParOf" srcId="{0C2276D7-F816-40AC-B48A-3CCAF708AB18}" destId="{01BB8B20-7ED9-4F5E-AADC-EE7A5DB3866A}" srcOrd="8" destOrd="0" presId="urn:microsoft.com/office/officeart/2005/8/layout/radial1"/>
    <dgm:cxn modelId="{D88D2B4F-E3DC-426C-93D3-3113207A011F}" type="presParOf" srcId="{0C2276D7-F816-40AC-B48A-3CCAF708AB18}" destId="{636C61E4-32B6-4871-A589-881154F529FE}" srcOrd="9" destOrd="0" presId="urn:microsoft.com/office/officeart/2005/8/layout/radial1"/>
    <dgm:cxn modelId="{BE86CC35-6E08-4971-A18B-4937B0D6CDC3}" type="presParOf" srcId="{636C61E4-32B6-4871-A589-881154F529FE}" destId="{2F794C7B-C8CC-43F7-A12D-0E16DD3E9604}" srcOrd="0" destOrd="0" presId="urn:microsoft.com/office/officeart/2005/8/layout/radial1"/>
    <dgm:cxn modelId="{32709C92-B2D4-4298-8464-46B5AE18A39C}" type="presParOf" srcId="{0C2276D7-F816-40AC-B48A-3CCAF708AB18}" destId="{4904A19D-6A9B-4761-8C89-D462F25999BE}" srcOrd="10" destOrd="0" presId="urn:microsoft.com/office/officeart/2005/8/layout/radial1"/>
  </dgm:cxnLst>
  <dgm:bg>
    <a:effectLst>
      <a:innerShdw blurRad="63500" dist="50800" dir="13500000">
        <a:prstClr val="black">
          <a:alpha val="50000"/>
        </a:prstClr>
      </a:inn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E41EF3-282A-43DE-A16B-B46DB63947EE}">
      <dsp:nvSpPr>
        <dsp:cNvPr id="0" name=""/>
        <dsp:cNvSpPr/>
      </dsp:nvSpPr>
      <dsp:spPr>
        <a:xfrm>
          <a:off x="2704752" y="2011718"/>
          <a:ext cx="2818251" cy="202638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76200" cap="flat" cmpd="sng" algn="ctr">
          <a:solidFill>
            <a:schemeClr val="tx1"/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err="1" smtClean="0">
              <a:solidFill>
                <a:schemeClr val="tx1"/>
              </a:solidFill>
            </a:rPr>
            <a:t>Флексагон</a:t>
          </a:r>
          <a:r>
            <a:rPr lang="ru-RU" sz="2800" kern="1200" dirty="0" smtClean="0">
              <a:solidFill>
                <a:schemeClr val="tx1"/>
              </a:solidFill>
            </a:rPr>
            <a:t> в логопедии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117475" y="2308475"/>
        <a:ext cx="1992805" cy="1432870"/>
      </dsp:txXfrm>
    </dsp:sp>
    <dsp:sp modelId="{D8628844-AB48-44B9-8923-2F2DE685257D}">
      <dsp:nvSpPr>
        <dsp:cNvPr id="0" name=""/>
        <dsp:cNvSpPr/>
      </dsp:nvSpPr>
      <dsp:spPr>
        <a:xfrm rot="16201115">
          <a:off x="3961016" y="1840035"/>
          <a:ext cx="306479" cy="36887"/>
        </a:xfrm>
        <a:custGeom>
          <a:avLst/>
          <a:gdLst/>
          <a:ahLst/>
          <a:cxnLst/>
          <a:rect l="0" t="0" r="0" b="0"/>
          <a:pathLst>
            <a:path>
              <a:moveTo>
                <a:pt x="0" y="18443"/>
              </a:moveTo>
              <a:lnTo>
                <a:pt x="306479" y="1844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06594" y="1850817"/>
        <a:ext cx="15323" cy="15323"/>
      </dsp:txXfrm>
    </dsp:sp>
    <dsp:sp modelId="{75612C3C-47DD-492A-ADDD-CE949AB02989}">
      <dsp:nvSpPr>
        <dsp:cNvPr id="0" name=""/>
        <dsp:cNvSpPr/>
      </dsp:nvSpPr>
      <dsp:spPr>
        <a:xfrm>
          <a:off x="2913967" y="22992"/>
          <a:ext cx="2401222" cy="16822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Коррекция звукопроизношения</a:t>
          </a:r>
          <a:endParaRPr lang="ru-RU" sz="2000" kern="1200" dirty="0">
            <a:solidFill>
              <a:srgbClr val="FFFF00"/>
            </a:solidFill>
          </a:endParaRPr>
        </a:p>
      </dsp:txBody>
      <dsp:txXfrm>
        <a:off x="3265618" y="269351"/>
        <a:ext cx="1697920" cy="1189529"/>
      </dsp:txXfrm>
    </dsp:sp>
    <dsp:sp modelId="{EEDBD97F-3FD7-4129-BB26-2C2A7588AEE8}">
      <dsp:nvSpPr>
        <dsp:cNvPr id="0" name=""/>
        <dsp:cNvSpPr/>
      </dsp:nvSpPr>
      <dsp:spPr>
        <a:xfrm rot="20062934">
          <a:off x="5261457" y="2335380"/>
          <a:ext cx="503947" cy="36887"/>
        </a:xfrm>
        <a:custGeom>
          <a:avLst/>
          <a:gdLst/>
          <a:ahLst/>
          <a:cxnLst/>
          <a:rect l="0" t="0" r="0" b="0"/>
          <a:pathLst>
            <a:path>
              <a:moveTo>
                <a:pt x="0" y="18443"/>
              </a:moveTo>
              <a:lnTo>
                <a:pt x="503947" y="1844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500832" y="2341225"/>
        <a:ext cx="25197" cy="25197"/>
      </dsp:txXfrm>
    </dsp:sp>
    <dsp:sp modelId="{77A25787-4F9C-4E66-914D-9038D59FCE91}">
      <dsp:nvSpPr>
        <dsp:cNvPr id="0" name=""/>
        <dsp:cNvSpPr/>
      </dsp:nvSpPr>
      <dsp:spPr>
        <a:xfrm>
          <a:off x="5590061" y="970524"/>
          <a:ext cx="2108158" cy="16822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Развитие лексико-грамматических категорий</a:t>
          </a:r>
          <a:endParaRPr lang="ru-RU" sz="2000" kern="1200" dirty="0">
            <a:solidFill>
              <a:srgbClr val="FFFF00"/>
            </a:solidFill>
          </a:endParaRPr>
        </a:p>
      </dsp:txBody>
      <dsp:txXfrm>
        <a:off x="5898794" y="1216883"/>
        <a:ext cx="1490692" cy="1189529"/>
      </dsp:txXfrm>
    </dsp:sp>
    <dsp:sp modelId="{05FF8988-2797-4F57-9AE1-4CE629B063C0}">
      <dsp:nvSpPr>
        <dsp:cNvPr id="0" name=""/>
        <dsp:cNvSpPr/>
      </dsp:nvSpPr>
      <dsp:spPr>
        <a:xfrm rot="2687561">
          <a:off x="4876760" y="3981539"/>
          <a:ext cx="438543" cy="36887"/>
        </a:xfrm>
        <a:custGeom>
          <a:avLst/>
          <a:gdLst/>
          <a:ahLst/>
          <a:cxnLst/>
          <a:rect l="0" t="0" r="0" b="0"/>
          <a:pathLst>
            <a:path>
              <a:moveTo>
                <a:pt x="0" y="18443"/>
              </a:moveTo>
              <a:lnTo>
                <a:pt x="438543" y="1844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85068" y="3989019"/>
        <a:ext cx="21927" cy="21927"/>
      </dsp:txXfrm>
    </dsp:sp>
    <dsp:sp modelId="{57558139-971B-496B-B317-B16C961CCCCB}">
      <dsp:nvSpPr>
        <dsp:cNvPr id="0" name=""/>
        <dsp:cNvSpPr/>
      </dsp:nvSpPr>
      <dsp:spPr>
        <a:xfrm>
          <a:off x="4717828" y="4006384"/>
          <a:ext cx="2463768" cy="16822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Развитие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связной речи</a:t>
          </a:r>
          <a:endParaRPr lang="ru-RU" sz="2000" kern="1200" dirty="0">
            <a:solidFill>
              <a:srgbClr val="FFFF00"/>
            </a:solidFill>
          </a:endParaRPr>
        </a:p>
      </dsp:txBody>
      <dsp:txXfrm>
        <a:off x="5078638" y="4252743"/>
        <a:ext cx="1742148" cy="1189529"/>
      </dsp:txXfrm>
    </dsp:sp>
    <dsp:sp modelId="{A4164DC3-6EA9-4A08-BBE4-1E5EB66D112E}">
      <dsp:nvSpPr>
        <dsp:cNvPr id="0" name=""/>
        <dsp:cNvSpPr/>
      </dsp:nvSpPr>
      <dsp:spPr>
        <a:xfrm rot="8253229">
          <a:off x="2885000" y="3942008"/>
          <a:ext cx="411974" cy="36887"/>
        </a:xfrm>
        <a:custGeom>
          <a:avLst/>
          <a:gdLst/>
          <a:ahLst/>
          <a:cxnLst/>
          <a:rect l="0" t="0" r="0" b="0"/>
          <a:pathLst>
            <a:path>
              <a:moveTo>
                <a:pt x="0" y="18443"/>
              </a:moveTo>
              <a:lnTo>
                <a:pt x="411974" y="1844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80688" y="3950152"/>
        <a:ext cx="20598" cy="20598"/>
      </dsp:txXfrm>
    </dsp:sp>
    <dsp:sp modelId="{01BB8B20-7ED9-4F5E-AADC-EE7A5DB3866A}">
      <dsp:nvSpPr>
        <dsp:cNvPr id="0" name=""/>
        <dsp:cNvSpPr/>
      </dsp:nvSpPr>
      <dsp:spPr>
        <a:xfrm>
          <a:off x="906125" y="3942345"/>
          <a:ext cx="2570002" cy="16822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Развитие психических процессов</a:t>
          </a:r>
          <a:endParaRPr lang="ru-RU" sz="2000" kern="1200" dirty="0">
            <a:solidFill>
              <a:srgbClr val="FFFF00"/>
            </a:solidFill>
          </a:endParaRPr>
        </a:p>
      </dsp:txBody>
      <dsp:txXfrm>
        <a:off x="1282493" y="4188704"/>
        <a:ext cx="1817266" cy="1189529"/>
      </dsp:txXfrm>
    </dsp:sp>
    <dsp:sp modelId="{636C61E4-32B6-4871-A589-881154F529FE}">
      <dsp:nvSpPr>
        <dsp:cNvPr id="0" name=""/>
        <dsp:cNvSpPr/>
      </dsp:nvSpPr>
      <dsp:spPr>
        <a:xfrm rot="12120291">
          <a:off x="2366404" y="2409120"/>
          <a:ext cx="538698" cy="36887"/>
        </a:xfrm>
        <a:custGeom>
          <a:avLst/>
          <a:gdLst/>
          <a:ahLst/>
          <a:cxnLst/>
          <a:rect l="0" t="0" r="0" b="0"/>
          <a:pathLst>
            <a:path>
              <a:moveTo>
                <a:pt x="0" y="18443"/>
              </a:moveTo>
              <a:lnTo>
                <a:pt x="538698" y="1844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622286" y="2414096"/>
        <a:ext cx="26934" cy="26934"/>
      </dsp:txXfrm>
    </dsp:sp>
    <dsp:sp modelId="{4904A19D-6A9B-4761-8C89-D462F25999BE}">
      <dsp:nvSpPr>
        <dsp:cNvPr id="0" name=""/>
        <dsp:cNvSpPr/>
      </dsp:nvSpPr>
      <dsp:spPr>
        <a:xfrm>
          <a:off x="357048" y="1099721"/>
          <a:ext cx="2148650" cy="16822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FFFF00"/>
              </a:solidFill>
            </a:rPr>
            <a:t>Развитие мелкой моторики</a:t>
          </a:r>
          <a:endParaRPr lang="ru-RU" sz="2000" kern="1200" dirty="0">
            <a:solidFill>
              <a:srgbClr val="FFFF00"/>
            </a:solidFill>
          </a:endParaRPr>
        </a:p>
      </dsp:txBody>
      <dsp:txXfrm>
        <a:off x="671711" y="1346080"/>
        <a:ext cx="1519324" cy="1189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B6A795E-5274-48C9-B048-5D421911C44A}" type="datetimeFigureOut">
              <a:rPr lang="ru-RU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BBA4AE0-6BAA-4570-BC9B-5AA1B74E3F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5377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C95D12-734F-4AB1-980B-4ABF58CCCF0C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B35F24-D78E-4AA0-A504-1AD7D0E578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30998C-57BD-454F-87A1-69199F03F3A0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ECE713-BCF9-4AB3-B1C4-45F9B5276F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9A0B47-4E62-4A8F-BA33-C1A537A22A09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E1D68F-163D-4D0B-B20E-221A1AD89D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CCB21B-D4D2-4B6D-9062-0DAA23096449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A02EB2-A957-4207-A7BC-39E536D7291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CDD2A1-5AC0-4165-8817-C8ABFFC4A004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0990DF-2985-474E-AC8A-C6267F0420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2793F1-6149-40CA-AD7F-E44A25B8C9F5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2E5DA4-933C-4874-93E2-247BF460CA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7A144F-510C-4783-9E06-7FC3040E33D3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B08C-5A59-483D-AA87-F3F116A9C8D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F2D29F-4DDE-443A-93F8-9D0F0459579E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425AE3-F94C-485E-A7A7-FB9AD051D2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DF62B62-EB07-4919-B5DF-CF19D86A0E8C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A70550-89F7-4F67-8A1E-EC3FCD8712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E9EAF5-DA52-452D-A76D-201E79F5826E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7C09CD-2E55-478C-9049-0A4500B17C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897D0B-2CEB-4B50-9A41-FC2BE95359B8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B1CEF-45EA-4826-BCA0-4560C462E2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E4E03C06-E5B6-4FB0-91C3-A4302C3D639F}" type="datetimeFigureOut">
              <a:rPr lang="ru-RU" smtClean="0"/>
              <a:pPr>
                <a:defRPr/>
              </a:pPr>
              <a:t>31.03.2019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3806D3F-873F-4AE2-95E1-724C7AF71F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D%D0%B3%D0%BB%D0%B8%D1%8F" TargetMode="External"/><Relationship Id="rId7" Type="http://schemas.openxmlformats.org/officeDocument/2006/relationships/hyperlink" Target="https://ru.wikipedia.org/wiki/A4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Letter" TargetMode="External"/><Relationship Id="rId5" Type="http://schemas.openxmlformats.org/officeDocument/2006/relationships/hyperlink" Target="https://ru.wikipedia.org/wiki/%D0%9F%D1%80%D0%B8%D0%BD%D1%81%D1%82%D0%BE%D0%BD%D1%81%D0%BA%D0%B8%D0%B9_%D1%83%D0%BD%D0%B8%D0%B2%D0%B5%D1%80%D1%81%D0%B8%D1%82%D0%B5%D1%82" TargetMode="External"/><Relationship Id="rId4" Type="http://schemas.openxmlformats.org/officeDocument/2006/relationships/hyperlink" Target="https://ru.wikipedia.org/w/index.php?title=%D0%90%D1%80%D1%82%D1%83%D1%80_%D0%A5._%D0%A1%D1%82%D0%BE%D1%83%D0%BD&amp;action=edit&amp;redlink=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51520" y="427038"/>
            <a:ext cx="8712968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МБДОУ детский </a:t>
            </a:r>
            <a:r>
              <a:rPr lang="ru-RU" sz="2800" b="1" dirty="0">
                <a:latin typeface="Times New Roman" pitchFamily="18" charset="0"/>
                <a:ea typeface="+mj-ea"/>
                <a:cs typeface="Times New Roman" pitchFamily="18" charset="0"/>
              </a:rPr>
              <a:t>сад № 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7  </a:t>
            </a:r>
            <a:r>
              <a:rPr lang="ru-RU" sz="2800" b="1" dirty="0">
                <a:latin typeface="Times New Roman" pitchFamily="18" charset="0"/>
                <a:ea typeface="+mj-ea"/>
                <a:cs typeface="Times New Roman" pitchFamily="18" charset="0"/>
              </a:rPr>
              <a:t>к</a:t>
            </a:r>
            <a:r>
              <a:rPr lang="ru-RU" sz="28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омбинированного вида</a:t>
            </a:r>
            <a:endParaRPr lang="ru-RU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41" name="Содержимое 2"/>
          <p:cNvSpPr txBox="1">
            <a:spLocks/>
          </p:cNvSpPr>
          <p:nvPr/>
        </p:nvSpPr>
        <p:spPr bwMode="auto">
          <a:xfrm>
            <a:off x="609600" y="1340768"/>
            <a:ext cx="822960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Мастер - класс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«Использование многофункционального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пособия «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Флексагон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индивидуальной и подгрупповой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работе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 детьми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с речевыми нарушениями»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логопед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Демидова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33056"/>
            <a:ext cx="1896605" cy="1956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endParaRPr lang="ru-RU" sz="2400" dirty="0">
              <a:solidFill>
                <a:srgbClr val="000000"/>
              </a:solidFill>
              <a:latin typeface="Times New Roman"/>
            </a:endParaRP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Использовать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флексагон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не только интересно, но и полезно. Так как создание и использование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флексагонов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  развивает у детей :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мелкую моторику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внимание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память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 воображение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творческие способности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глазомер 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речь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Дети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смогут запоминать материал в игровой форме, что повысит уровень познавательной активности ребенка.  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167235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539552" y="2463800"/>
            <a:ext cx="7632848" cy="290941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   ЗА ВНИМАНИЕ!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51520" y="427038"/>
            <a:ext cx="8712968" cy="1143000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ru-RU" sz="28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41" name="Содержимое 2"/>
          <p:cNvSpPr txBox="1">
            <a:spLocks/>
          </p:cNvSpPr>
          <p:nvPr/>
        </p:nvSpPr>
        <p:spPr bwMode="auto">
          <a:xfrm>
            <a:off x="395536" y="764704"/>
            <a:ext cx="8568952" cy="566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15000"/>
              </a:lnSpc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Повышение профессионального мастерства педагогов – участников мастер – класса в процессе активного педагогического общения по освоению опыта работы</a:t>
            </a:r>
          </a:p>
          <a:p>
            <a:pPr>
              <a:lnSpc>
                <a:spcPct val="115000"/>
              </a:lnSpc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мастер – класса: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Конструирование перед участниками мастер – класса своей модели образовательного процесса в режиме демонстрируемой педагогической технологии;</a:t>
            </a:r>
          </a:p>
          <a:p>
            <a:pPr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2.Обучение педагогов конкретным навыкам, составляющим основу транслируемого педагогического опыта, и способам достижения намеченных результатов.</a:t>
            </a:r>
          </a:p>
          <a:p>
            <a:pPr>
              <a:lnSpc>
                <a:spcPct val="115000"/>
              </a:lnSpc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Ожидаемые результаты: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Понимание его участниками сути системы педагога – мастера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Практическое освоение ими важнейших навыков в рамках транслируемого опыта;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Активизация познавательной деятельности участников мастер – класса;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Повышение уровня их профессиональной компетентности по основным аспектам демонстрируемой деятельности;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Рост мотивации участников мастер – класса к формированию собственного стиля творческой педагогической деятельности.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869160"/>
            <a:ext cx="1660725" cy="1712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946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609600" y="1557338"/>
            <a:ext cx="8159750" cy="45259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dirty="0" smtClean="0">
                <a:latin typeface="+mn-lt"/>
                <a:cs typeface="+mn-cs"/>
              </a:rPr>
              <a:t>    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atin typeface="Times New Roman" pitchFamily="18" charset="0"/>
                <a:ea typeface="+mj-ea"/>
                <a:cs typeface="Times New Roman" pitchFamily="18" charset="0"/>
              </a:rPr>
              <a:t>Немного истории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446078"/>
            <a:ext cx="1859635" cy="2053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951673"/>
            <a:ext cx="66247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Первый </a:t>
            </a:r>
            <a:r>
              <a:rPr lang="ru-RU" sz="2000" dirty="0" err="1">
                <a:latin typeface="Times New Roman"/>
                <a:ea typeface="Times New Roman"/>
              </a:rPr>
              <a:t>флексагон</a:t>
            </a:r>
            <a:r>
              <a:rPr lang="ru-RU" sz="2000" dirty="0">
                <a:latin typeface="Times New Roman"/>
                <a:ea typeface="Times New Roman"/>
              </a:rPr>
              <a:t> был открыт в 1939 году 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hlinkClick r:id="rId3" tooltip="Англия"/>
              </a:rPr>
              <a:t>английским</a:t>
            </a:r>
            <a:r>
              <a:rPr lang="ru-RU" sz="2000" dirty="0">
                <a:latin typeface="Times New Roman"/>
                <a:ea typeface="Times New Roman"/>
              </a:rPr>
              <a:t> студентом 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hlinkClick r:id="rId4" tooltip="Артур Х. Стоун (страница отсутствует)"/>
              </a:rPr>
              <a:t>Артуром Стоуном</a:t>
            </a:r>
            <a:r>
              <a:rPr lang="ru-RU" sz="2000" dirty="0">
                <a:latin typeface="Times New Roman"/>
                <a:ea typeface="Times New Roman"/>
              </a:rPr>
              <a:t>, изучавшим тогда математику в 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hlinkClick r:id="rId5" tooltip="Принстонский университет"/>
              </a:rPr>
              <a:t>Принстонском университете</a:t>
            </a:r>
            <a:r>
              <a:rPr lang="ru-RU" sz="2000" dirty="0">
                <a:latin typeface="Times New Roman"/>
                <a:ea typeface="Times New Roman"/>
              </a:rPr>
              <a:t> в США. Бумага формата </a:t>
            </a:r>
            <a:r>
              <a:rPr lang="ru-RU" sz="2000" dirty="0" err="1">
                <a:solidFill>
                  <a:srgbClr val="0000FF"/>
                </a:solidFill>
                <a:latin typeface="Times New Roman"/>
                <a:ea typeface="Times New Roman"/>
                <a:hlinkClick r:id="rId6" tooltip="Letter"/>
              </a:rPr>
              <a:t>Letter</a:t>
            </a:r>
            <a:r>
              <a:rPr lang="ru-RU" sz="2000" dirty="0">
                <a:latin typeface="Times New Roman"/>
                <a:ea typeface="Times New Roman"/>
              </a:rPr>
              <a:t> была слишком широкой и не умещалась в скоросшиватель, предназначенный для бумаги формата </a:t>
            </a:r>
            <a:r>
              <a:rPr lang="ru-RU" sz="2000" dirty="0">
                <a:solidFill>
                  <a:srgbClr val="0000FF"/>
                </a:solidFill>
                <a:latin typeface="Times New Roman"/>
                <a:ea typeface="Times New Roman"/>
                <a:hlinkClick r:id="rId7" tooltip="A4"/>
              </a:rPr>
              <a:t>A4</a:t>
            </a:r>
            <a:r>
              <a:rPr lang="ru-RU" sz="2000" dirty="0">
                <a:latin typeface="Times New Roman"/>
                <a:ea typeface="Times New Roman"/>
              </a:rPr>
              <a:t>. Стоун обрезал края бумаги и из получившихся полосок стал складывать различные фигуры</a:t>
            </a:r>
            <a:endParaRPr lang="ru-RU" sz="2000" i="1" dirty="0">
              <a:effectLst/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51520" y="427038"/>
            <a:ext cx="8712968" cy="114300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341" name="Содержимое 2"/>
          <p:cNvSpPr txBox="1">
            <a:spLocks/>
          </p:cNvSpPr>
          <p:nvPr/>
        </p:nvSpPr>
        <p:spPr bwMode="auto">
          <a:xfrm>
            <a:off x="467544" y="1340768"/>
            <a:ext cx="81369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0" indent="-342900">
              <a:lnSpc>
                <a:spcPct val="15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  </a:t>
            </a:r>
            <a:r>
              <a:rPr lang="ru-RU" sz="2000" b="1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Флексагон</a:t>
            </a:r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это многоугольники, сложенные из полосок бумаги прямоугольной или более сложной, изогнутой формы, которые обладают удивительным свойством: при перегибании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флексагонов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их наружные поверхности скрываются внутри, а ранее скрытые поверхности выходят наружу.</a:t>
            </a:r>
            <a:br>
              <a:rPr lang="ru-RU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985063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Bef>
                <a:spcPct val="20000"/>
              </a:spcBef>
              <a:spcAft>
                <a:spcPts val="0"/>
              </a:spcAft>
              <a:buClr>
                <a:srgbClr val="94C600"/>
              </a:buClr>
              <a:buSzPct val="100000"/>
            </a:pPr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 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«ФЛЕКСОГОН»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831" y="3717032"/>
            <a:ext cx="1758086" cy="168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37457"/>
            <a:ext cx="2088232" cy="1659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734994"/>
            <a:ext cx="2088232" cy="1760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492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468313" y="1412875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Тетратетрафлексагон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—</a:t>
            </a:r>
            <a:r>
              <a:rPr lang="ru-RU" sz="31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1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флексагон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 четырьмя углами, т.е.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квадратный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четырьмя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поверхностями  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Гексагексафлексагон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222222"/>
                </a:solidFill>
                <a:latin typeface="Arial"/>
              </a:rPr>
              <a:t>—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флексагон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шестью шестиугольными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поверхностями.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Гексагексафлексагон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изготовить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из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полоски длиной в 19 треугольников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11560" y="332656"/>
            <a:ext cx="822960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atin typeface="Times New Roman" pitchFamily="18" charset="0"/>
                <a:ea typeface="+mj-ea"/>
                <a:cs typeface="Times New Roman" pitchFamily="18" charset="0"/>
              </a:rPr>
              <a:t>Название </a:t>
            </a:r>
            <a:r>
              <a:rPr lang="ru-RU" sz="4400" b="1" dirty="0" err="1">
                <a:latin typeface="Times New Roman" pitchFamily="18" charset="0"/>
                <a:ea typeface="+mj-ea"/>
                <a:cs typeface="Times New Roman" pitchFamily="18" charset="0"/>
              </a:rPr>
              <a:t>флексагонов</a:t>
            </a:r>
            <a:endParaRPr lang="ru-RU" sz="4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841" y="2862640"/>
            <a:ext cx="1783334" cy="1502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472177"/>
            <a:ext cx="1728192" cy="1374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8313" y="4725144"/>
            <a:ext cx="75600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Кольцевой </a:t>
            </a:r>
            <a:r>
              <a:rPr lang="ru-RU" sz="24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флексагон</a:t>
            </a: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MainSans"/>
              </a:rPr>
              <a:t>— </a:t>
            </a:r>
            <a:r>
              <a:rPr lang="ru-RU" sz="20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флексагон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поверхность</a:t>
            </a: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которого представляет собой «кольцо» из </a:t>
            </a: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многоугольников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941168"/>
            <a:ext cx="1584176" cy="15141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89070691"/>
              </p:ext>
            </p:extLst>
          </p:nvPr>
        </p:nvGraphicFramePr>
        <p:xfrm>
          <a:off x="395536" y="476672"/>
          <a:ext cx="8208912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\Desktop\Флексагон\DSCN26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96952"/>
            <a:ext cx="4248472" cy="36450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7" name="Picture 3" descr="C:\Users\р\Desktop\Флексагон\DSCN26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476672"/>
            <a:ext cx="4139952" cy="35010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23850" y="692696"/>
            <a:ext cx="4319588" cy="2088232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Использование  </a:t>
            </a:r>
            <a:r>
              <a:rPr lang="ru-RU" sz="2000" b="1" dirty="0" err="1" smtClean="0">
                <a:latin typeface="Times New Roman" pitchFamily="18" charset="0"/>
                <a:ea typeface="+mj-ea"/>
                <a:cs typeface="Times New Roman" pitchFamily="18" charset="0"/>
              </a:rPr>
              <a:t>флексагона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  <a: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  <a:t>в </a:t>
            </a:r>
            <a:r>
              <a:rPr lang="ru-RU" sz="2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коррекционной работе</a:t>
            </a:r>
            <a:r>
              <a:rPr lang="ru-RU" sz="2000" b="1" dirty="0"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omputer\Desktop\IMG_20190331_2040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73" y="908720"/>
            <a:ext cx="151216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omputer\Desktop\IMG_20190331_204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108192" y="1255409"/>
            <a:ext cx="2002935" cy="142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omputer\Desktop\IMG_20190331_2044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49509"/>
            <a:ext cx="2016224" cy="209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omputer\Desktop\IMG_20190331_20434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0592" y="964969"/>
            <a:ext cx="2178343" cy="211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Computer\Desktop\IMG_20190331_20442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41" y="4207398"/>
            <a:ext cx="2088232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Computer\Desktop\IMG_20190331_20450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07398"/>
            <a:ext cx="1800200" cy="18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Computer\Desktop\IMG_20190331_20453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407" y="4207397"/>
            <a:ext cx="1725793" cy="1836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Computer\Desktop\IMG_20190331_20482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511" y="4293095"/>
            <a:ext cx="1860929" cy="175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796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omputer\Desktop\IMG_20190331_2047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2304256" cy="247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Computer\Desktop\IMG_20190331_2048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124745"/>
            <a:ext cx="2592288" cy="247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Computer\Desktop\IMG_20190331_20485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124744"/>
            <a:ext cx="2232248" cy="2475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Computer\Desktop\IMG_20190331_20494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7"/>
            <a:ext cx="2202392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Computer\Desktop\IMG_20190331_20495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02590" y="3818293"/>
            <a:ext cx="2376266" cy="260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44474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926</TotalTime>
  <Words>262</Words>
  <Application>Microsoft Office PowerPoint</Application>
  <PresentationFormat>Экран (4:3)</PresentationFormat>
  <Paragraphs>55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</dc:creator>
  <cp:lastModifiedBy>Computer</cp:lastModifiedBy>
  <cp:revision>74</cp:revision>
  <dcterms:created xsi:type="dcterms:W3CDTF">2016-10-12T06:41:34Z</dcterms:created>
  <dcterms:modified xsi:type="dcterms:W3CDTF">2019-03-31T19:40:07Z</dcterms:modified>
</cp:coreProperties>
</file>