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03" autoAdjust="0"/>
    <p:restoredTop sz="86320" autoAdjust="0"/>
  </p:normalViewPr>
  <p:slideViewPr>
    <p:cSldViewPr>
      <p:cViewPr varScale="1">
        <p:scale>
          <a:sx n="63" d="100"/>
          <a:sy n="63" d="100"/>
        </p:scale>
        <p:origin x="-13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https://news.boyarka.name/uploads/posts/2013-10/1382115056_1379410545_yakudza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76672"/>
            <a:ext cx="7128792" cy="584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http://www.vmir.su/uploads/posts/2013-10/1382105918_00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984" t="25348" r="5909" b="2238"/>
          <a:stretch/>
        </p:blipFill>
        <p:spPr bwMode="auto">
          <a:xfrm>
            <a:off x="611560" y="548680"/>
            <a:ext cx="653220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Documents and Settings\Admin\Рабочий стол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8" name="Picture 4" descr="http://images.myshared.ru/6/557115/slide_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21" t="1712" r="2979" b="34663"/>
          <a:stretch/>
        </p:blipFill>
        <p:spPr bwMode="auto">
          <a:xfrm>
            <a:off x="755576" y="368660"/>
            <a:ext cx="742466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44</cp:revision>
  <dcterms:modified xsi:type="dcterms:W3CDTF">2020-09-05T17:09:38Z</dcterms:modified>
</cp:coreProperties>
</file>