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8" r:id="rId2"/>
    <p:sldId id="340" r:id="rId3"/>
    <p:sldId id="279" r:id="rId4"/>
    <p:sldId id="280" r:id="rId5"/>
    <p:sldId id="282" r:id="rId6"/>
    <p:sldId id="283" r:id="rId7"/>
    <p:sldId id="284" r:id="rId8"/>
    <p:sldId id="285" r:id="rId9"/>
    <p:sldId id="286" r:id="rId10"/>
    <p:sldId id="287" r:id="rId11"/>
    <p:sldId id="33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615" autoAdjust="0"/>
    <p:restoredTop sz="86320" autoAdjust="0"/>
  </p:normalViewPr>
  <p:slideViewPr>
    <p:cSldViewPr>
      <p:cViewPr varScale="1">
        <p:scale>
          <a:sx n="63" d="100"/>
          <a:sy n="63" d="100"/>
        </p:scale>
        <p:origin x="-13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Documents and Settings\Admin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104" y="0"/>
            <a:ext cx="9144000" cy="6858000"/>
          </a:xfrm>
          <a:prstGeom prst="rect">
            <a:avLst/>
          </a:prstGeom>
          <a:noFill/>
        </p:spPr>
      </p:pic>
      <p:sp>
        <p:nvSpPr>
          <p:cNvPr id="3" name="WordArt 2"/>
          <p:cNvSpPr>
            <a:spLocks noChangeArrowheads="1" noChangeShapeType="1" noTextEdit="1"/>
          </p:cNvSpPr>
          <p:nvPr/>
        </p:nvSpPr>
        <p:spPr bwMode="auto">
          <a:xfrm>
            <a:off x="755576" y="2435678"/>
            <a:ext cx="7344816" cy="9727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963"/>
              </a:avLst>
            </a:prstTxWarp>
          </a:bodyPr>
          <a:lstStyle/>
          <a:p>
            <a:pPr algn="ctr" rtl="0">
              <a:buNone/>
            </a:pPr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Незабываем про змей.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98187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Documents and Settings\Admin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338" name="Picture 2" descr="https://fs00.infourok.ru/images/doc/235/114715/1/img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5226" y="476672"/>
            <a:ext cx="7373547" cy="5530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Documents and Settings\Admin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86" name="Picture 2" descr="http://bigslide.ru/images/13/12909/960/img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620688"/>
            <a:ext cx="7200800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84427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Documents and Settings\Admin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4" descr="http://images.myshared.ru/9/902896/slide_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8280920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37063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Documents and Settings\Admin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WordArt 2"/>
          <p:cNvSpPr>
            <a:spLocks noChangeArrowheads="1" noChangeShapeType="1" noTextEdit="1"/>
          </p:cNvSpPr>
          <p:nvPr/>
        </p:nvSpPr>
        <p:spPr bwMode="auto">
          <a:xfrm>
            <a:off x="395536" y="1628800"/>
            <a:ext cx="8208912" cy="1819885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 rtl="0">
              <a:buNone/>
            </a:pPr>
            <a:r>
              <a:rPr lang="ru-RU" sz="3600" kern="10" spc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Отдых у воды. </a:t>
            </a:r>
            <a:endParaRPr lang="ru-RU" sz="3600" kern="10" spc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Documents and Settings\Admin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198" name="Picture 6" descr="http://mygmn.ru/photos/bezopasnost-na-vodnyh-obyektah-v-letniy-period-dlya-detey-52619-larg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024" b="12048"/>
          <a:stretch/>
        </p:blipFill>
        <p:spPr bwMode="auto">
          <a:xfrm>
            <a:off x="899592" y="332656"/>
            <a:ext cx="6408712" cy="6262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Documents and Settings\Admin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28" y="-1916"/>
            <a:ext cx="9144000" cy="6858000"/>
          </a:xfrm>
          <a:prstGeom prst="rect">
            <a:avLst/>
          </a:prstGeom>
          <a:noFill/>
        </p:spPr>
      </p:pic>
      <p:pic>
        <p:nvPicPr>
          <p:cNvPr id="10242" name="Picture 2" descr="http://krasnaya-shapochka-ds.ru/wp-content/uploads/2017/04/%D0%91%D0%B5%D0%B7%D0%BE%D0%BF%D0%B0%D1%81%D0%BD%D0%BE%D1%81%D1%82%D1%8C-%D0%BD%D0%B0-%D0%B2%D0%BE%D0%B4%D0%B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2675"/>
          <a:stretch/>
        </p:blipFill>
        <p:spPr bwMode="auto">
          <a:xfrm>
            <a:off x="971600" y="121529"/>
            <a:ext cx="7344816" cy="6611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Documents and Settings\Admin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936" y="0"/>
            <a:ext cx="9144000" cy="6858000"/>
          </a:xfrm>
          <a:prstGeom prst="rect">
            <a:avLst/>
          </a:prstGeom>
          <a:noFill/>
        </p:spPr>
      </p:pic>
      <p:pic>
        <p:nvPicPr>
          <p:cNvPr id="11268" name="Picture 4" descr="http://uglegorskoesp.ru/images/phocagallery/16/bez_na_vode_0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9837" b="4106"/>
          <a:stretch/>
        </p:blipFill>
        <p:spPr bwMode="auto">
          <a:xfrm>
            <a:off x="611560" y="0"/>
            <a:ext cx="770485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Documents and Settings\Admin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2008" y="0"/>
            <a:ext cx="9144000" cy="6858000"/>
          </a:xfrm>
          <a:prstGeom prst="rect">
            <a:avLst/>
          </a:prstGeom>
          <a:noFill/>
        </p:spPr>
      </p:pic>
      <p:sp>
        <p:nvSpPr>
          <p:cNvPr id="4" name="WordArt 3"/>
          <p:cNvSpPr>
            <a:spLocks noChangeArrowheads="1" noChangeShapeType="1" noTextEdit="1"/>
          </p:cNvSpPr>
          <p:nvPr/>
        </p:nvSpPr>
        <p:spPr bwMode="auto">
          <a:xfrm>
            <a:off x="251520" y="2252742"/>
            <a:ext cx="8532948" cy="1539478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 rtl="0">
              <a:buNone/>
            </a:pPr>
            <a:r>
              <a:rPr lang="ru-RU" sz="3600" kern="10" spc="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/>
                <a:latin typeface="Arial Black"/>
              </a:rPr>
              <a:t>ОСТОРОЖНО–ЯДОВИТЫЕ РАСТЕНИЯ! </a:t>
            </a:r>
            <a:endParaRPr lang="ru-RU" sz="3600" kern="10" spc="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/>
              <a:latin typeface="Arial Black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Documents and Settings\Admin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60200" y="980728"/>
            <a:ext cx="818826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Лето прекрасная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пора, для прогулок в лесу и сбора лесных ягод 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лечеб-ных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трав.  Родители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детьми стараются, как можно больше времени провести 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природе.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 кого есть возможность, проводят лето на даче, где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ребёнок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может резвиться целыми днями, укрепляя свой иммунитет. Вокруг столько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прекрасных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цветов. Однако помните, что некоторые из них могу быть опасны, при попадании в организм могут вызвать отравление или даже смерть. А при попадании на кожу — сильный ожог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Documents and Settings\Admin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3314" name="Picture 2" descr="https://allyslide.com/thumbs/28c549fc48fcee00c5d980fd1625c867/img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476672"/>
            <a:ext cx="6755904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98</Words>
  <Application>Microsoft Office PowerPoint</Application>
  <PresentationFormat>Экран (4:3)</PresentationFormat>
  <Paragraphs>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</cp:lastModifiedBy>
  <cp:revision>42</cp:revision>
  <dcterms:modified xsi:type="dcterms:W3CDTF">2020-09-05T17:13:08Z</dcterms:modified>
</cp:coreProperties>
</file>